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7_4FAC30AF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9"/>
  </p:notesMasterIdLst>
  <p:handoutMasterIdLst>
    <p:handoutMasterId r:id="rId40"/>
  </p:handoutMasterIdLst>
  <p:sldIdLst>
    <p:sldId id="257" r:id="rId5"/>
    <p:sldId id="258" r:id="rId6"/>
    <p:sldId id="260" r:id="rId7"/>
    <p:sldId id="259" r:id="rId8"/>
    <p:sldId id="261" r:id="rId9"/>
    <p:sldId id="262" r:id="rId10"/>
    <p:sldId id="263" r:id="rId11"/>
    <p:sldId id="281" r:id="rId12"/>
    <p:sldId id="264" r:id="rId13"/>
    <p:sldId id="266" r:id="rId14"/>
    <p:sldId id="271" r:id="rId15"/>
    <p:sldId id="265" r:id="rId16"/>
    <p:sldId id="282" r:id="rId17"/>
    <p:sldId id="270" r:id="rId18"/>
    <p:sldId id="267" r:id="rId19"/>
    <p:sldId id="283" r:id="rId20"/>
    <p:sldId id="268" r:id="rId21"/>
    <p:sldId id="269" r:id="rId22"/>
    <p:sldId id="272" r:id="rId23"/>
    <p:sldId id="273" r:id="rId24"/>
    <p:sldId id="276" r:id="rId25"/>
    <p:sldId id="274" r:id="rId26"/>
    <p:sldId id="275" r:id="rId27"/>
    <p:sldId id="277" r:id="rId28"/>
    <p:sldId id="284" r:id="rId29"/>
    <p:sldId id="279" r:id="rId30"/>
    <p:sldId id="278" r:id="rId31"/>
    <p:sldId id="280" r:id="rId32"/>
    <p:sldId id="285" r:id="rId33"/>
    <p:sldId id="287" r:id="rId34"/>
    <p:sldId id="286" r:id="rId35"/>
    <p:sldId id="289" r:id="rId36"/>
    <p:sldId id="290" r:id="rId37"/>
    <p:sldId id="288" r:id="rId3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E985C71-9432-EC5E-7312-E06AF7012BC4}" name="Robin Walters" initials="RW" userId="S::rwalters@northeastern.edu::86c24cf8-9087-40c7-84cb-5bce30778d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FE6"/>
    <a:srgbClr val="EAEAEA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9B748E-220F-4B8D-80C4-2AA76FF89685}" v="3323" dt="2023-04-03T16:17:32.1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>
      <p:cViewPr varScale="1">
        <p:scale>
          <a:sx n="112" d="100"/>
          <a:sy n="112" d="100"/>
        </p:scale>
        <p:origin x="552" y="7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12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Walters" userId="86c24cf8-9087-40c7-84cb-5bce30778dba" providerId="ADAL" clId="{019B748E-220F-4B8D-80C4-2AA76FF89685}"/>
    <pc:docChg chg="undo custSel addSld modSld sldOrd">
      <pc:chgData name="Robin Walters" userId="86c24cf8-9087-40c7-84cb-5bce30778dba" providerId="ADAL" clId="{019B748E-220F-4B8D-80C4-2AA76FF89685}" dt="2023-04-03T16:18:01.153" v="9841" actId="207"/>
      <pc:docMkLst>
        <pc:docMk/>
      </pc:docMkLst>
      <pc:sldChg chg="addSp modSp mod">
        <pc:chgData name="Robin Walters" userId="86c24cf8-9087-40c7-84cb-5bce30778dba" providerId="ADAL" clId="{019B748E-220F-4B8D-80C4-2AA76FF89685}" dt="2023-03-27T02:14:20.070" v="32" actId="1076"/>
        <pc:sldMkLst>
          <pc:docMk/>
          <pc:sldMk cId="1332291891" sldId="257"/>
        </pc:sldMkLst>
        <pc:spChg chg="mod">
          <ac:chgData name="Robin Walters" userId="86c24cf8-9087-40c7-84cb-5bce30778dba" providerId="ADAL" clId="{019B748E-220F-4B8D-80C4-2AA76FF89685}" dt="2023-03-27T02:12:38.893" v="30" actId="20577"/>
          <ac:spMkLst>
            <pc:docMk/>
            <pc:sldMk cId="1332291891" sldId="257"/>
            <ac:spMk id="5" creationId="{00000000-0000-0000-0000-000000000000}"/>
          </ac:spMkLst>
        </pc:spChg>
        <pc:picChg chg="add mod">
          <ac:chgData name="Robin Walters" userId="86c24cf8-9087-40c7-84cb-5bce30778dba" providerId="ADAL" clId="{019B748E-220F-4B8D-80C4-2AA76FF89685}" dt="2023-03-27T02:14:20.070" v="32" actId="1076"/>
          <ac:picMkLst>
            <pc:docMk/>
            <pc:sldMk cId="1332291891" sldId="257"/>
            <ac:picMk id="4" creationId="{8E029F8E-62E6-DE22-83BF-22F307000391}"/>
          </ac:picMkLst>
        </pc:picChg>
      </pc:sldChg>
      <pc:sldChg chg="modSp new mod">
        <pc:chgData name="Robin Walters" userId="86c24cf8-9087-40c7-84cb-5bce30778dba" providerId="ADAL" clId="{019B748E-220F-4B8D-80C4-2AA76FF89685}" dt="2023-03-27T02:59:08.019" v="841" actId="313"/>
        <pc:sldMkLst>
          <pc:docMk/>
          <pc:sldMk cId="1852512627" sldId="258"/>
        </pc:sldMkLst>
        <pc:spChg chg="mod">
          <ac:chgData name="Robin Walters" userId="86c24cf8-9087-40c7-84cb-5bce30778dba" providerId="ADAL" clId="{019B748E-220F-4B8D-80C4-2AA76FF89685}" dt="2023-03-27T02:14:40.158" v="58" actId="20577"/>
          <ac:spMkLst>
            <pc:docMk/>
            <pc:sldMk cId="1852512627" sldId="258"/>
            <ac:spMk id="2" creationId="{4810E9A5-3881-9C25-FB9A-86FA1A9E3810}"/>
          </ac:spMkLst>
        </pc:spChg>
        <pc:spChg chg="mod">
          <ac:chgData name="Robin Walters" userId="86c24cf8-9087-40c7-84cb-5bce30778dba" providerId="ADAL" clId="{019B748E-220F-4B8D-80C4-2AA76FF89685}" dt="2023-03-27T02:59:08.019" v="841" actId="313"/>
          <ac:spMkLst>
            <pc:docMk/>
            <pc:sldMk cId="1852512627" sldId="258"/>
            <ac:spMk id="3" creationId="{D66F13BB-A9A9-D658-7AEF-05917CEDE570}"/>
          </ac:spMkLst>
        </pc:spChg>
      </pc:sldChg>
      <pc:sldChg chg="addSp delSp modSp new mod">
        <pc:chgData name="Robin Walters" userId="86c24cf8-9087-40c7-84cb-5bce30778dba" providerId="ADAL" clId="{019B748E-220F-4B8D-80C4-2AA76FF89685}" dt="2023-03-27T02:58:48.851" v="819" actId="1076"/>
        <pc:sldMkLst>
          <pc:docMk/>
          <pc:sldMk cId="3009391573" sldId="259"/>
        </pc:sldMkLst>
        <pc:spChg chg="mod">
          <ac:chgData name="Robin Walters" userId="86c24cf8-9087-40c7-84cb-5bce30778dba" providerId="ADAL" clId="{019B748E-220F-4B8D-80C4-2AA76FF89685}" dt="2023-03-27T02:30:05.402" v="378" actId="1038"/>
          <ac:spMkLst>
            <pc:docMk/>
            <pc:sldMk cId="3009391573" sldId="259"/>
            <ac:spMk id="2" creationId="{DC157150-920A-1A4D-7321-E3E07D91C392}"/>
          </ac:spMkLst>
        </pc:spChg>
        <pc:spChg chg="mod">
          <ac:chgData name="Robin Walters" userId="86c24cf8-9087-40c7-84cb-5bce30778dba" providerId="ADAL" clId="{019B748E-220F-4B8D-80C4-2AA76FF89685}" dt="2023-03-27T02:51:28.714" v="803" actId="20577"/>
          <ac:spMkLst>
            <pc:docMk/>
            <pc:sldMk cId="3009391573" sldId="259"/>
            <ac:spMk id="3" creationId="{606BAF41-F45B-1F1E-2BC9-496AC24AD6DF}"/>
          </ac:spMkLst>
        </pc:spChg>
        <pc:spChg chg="add mod">
          <ac:chgData name="Robin Walters" userId="86c24cf8-9087-40c7-84cb-5bce30778dba" providerId="ADAL" clId="{019B748E-220F-4B8D-80C4-2AA76FF89685}" dt="2023-03-27T02:51:55.796" v="816" actId="1076"/>
          <ac:spMkLst>
            <pc:docMk/>
            <pc:sldMk cId="3009391573" sldId="259"/>
            <ac:spMk id="7" creationId="{250F6E45-B153-5526-7341-D5BE66F21780}"/>
          </ac:spMkLst>
        </pc:spChg>
        <pc:spChg chg="add del mod">
          <ac:chgData name="Robin Walters" userId="86c24cf8-9087-40c7-84cb-5bce30778dba" providerId="ADAL" clId="{019B748E-220F-4B8D-80C4-2AA76FF89685}" dt="2023-03-27T02:51:29.118" v="805"/>
          <ac:spMkLst>
            <pc:docMk/>
            <pc:sldMk cId="3009391573" sldId="259"/>
            <ac:spMk id="8" creationId="{3ADB7A30-2185-7732-B3FC-21623C07B727}"/>
          </ac:spMkLst>
        </pc:spChg>
        <pc:picChg chg="add mod">
          <ac:chgData name="Robin Walters" userId="86c24cf8-9087-40c7-84cb-5bce30778dba" providerId="ADAL" clId="{019B748E-220F-4B8D-80C4-2AA76FF89685}" dt="2023-03-27T02:30:16.900" v="391" actId="1038"/>
          <ac:picMkLst>
            <pc:docMk/>
            <pc:sldMk cId="3009391573" sldId="259"/>
            <ac:picMk id="5" creationId="{FF6964B7-F46D-E657-D8C2-0FCF2610978F}"/>
          </ac:picMkLst>
        </pc:picChg>
        <pc:picChg chg="add mod">
          <ac:chgData name="Robin Walters" userId="86c24cf8-9087-40c7-84cb-5bce30778dba" providerId="ADAL" clId="{019B748E-220F-4B8D-80C4-2AA76FF89685}" dt="2023-03-27T02:58:48.851" v="819" actId="1076"/>
          <ac:picMkLst>
            <pc:docMk/>
            <pc:sldMk cId="3009391573" sldId="259"/>
            <ac:picMk id="10" creationId="{94B1C42C-834A-8DBA-BA69-292D13A35FE7}"/>
          </ac:picMkLst>
        </pc:picChg>
      </pc:sldChg>
      <pc:sldChg chg="addSp delSp modSp add mod ord">
        <pc:chgData name="Robin Walters" userId="86c24cf8-9087-40c7-84cb-5bce30778dba" providerId="ADAL" clId="{019B748E-220F-4B8D-80C4-2AA76FF89685}" dt="2023-03-27T02:34:29.019" v="799"/>
        <pc:sldMkLst>
          <pc:docMk/>
          <pc:sldMk cId="2038935531" sldId="260"/>
        </pc:sldMkLst>
        <pc:spChg chg="mod">
          <ac:chgData name="Robin Walters" userId="86c24cf8-9087-40c7-84cb-5bce30778dba" providerId="ADAL" clId="{019B748E-220F-4B8D-80C4-2AA76FF89685}" dt="2023-03-27T02:34:29.019" v="799"/>
          <ac:spMkLst>
            <pc:docMk/>
            <pc:sldMk cId="2038935531" sldId="260"/>
            <ac:spMk id="3" creationId="{606BAF41-F45B-1F1E-2BC9-496AC24AD6DF}"/>
          </ac:spMkLst>
        </pc:spChg>
        <pc:picChg chg="del">
          <ac:chgData name="Robin Walters" userId="86c24cf8-9087-40c7-84cb-5bce30778dba" providerId="ADAL" clId="{019B748E-220F-4B8D-80C4-2AA76FF89685}" dt="2023-03-27T02:32:01.019" v="449" actId="478"/>
          <ac:picMkLst>
            <pc:docMk/>
            <pc:sldMk cId="2038935531" sldId="260"/>
            <ac:picMk id="5" creationId="{FF6964B7-F46D-E657-D8C2-0FCF2610978F}"/>
          </ac:picMkLst>
        </pc:picChg>
        <pc:picChg chg="add mod">
          <ac:chgData name="Robin Walters" userId="86c24cf8-9087-40c7-84cb-5bce30778dba" providerId="ADAL" clId="{019B748E-220F-4B8D-80C4-2AA76FF89685}" dt="2023-03-27T02:33:13.316" v="617" actId="1038"/>
          <ac:picMkLst>
            <pc:docMk/>
            <pc:sldMk cId="2038935531" sldId="260"/>
            <ac:picMk id="6" creationId="{EDEF5041-9FA4-2DFE-6DB0-9E609072AE20}"/>
          </ac:picMkLst>
        </pc:picChg>
        <pc:picChg chg="add mod">
          <ac:chgData name="Robin Walters" userId="86c24cf8-9087-40c7-84cb-5bce30778dba" providerId="ADAL" clId="{019B748E-220F-4B8D-80C4-2AA76FF89685}" dt="2023-03-27T02:33:20.842" v="635" actId="1038"/>
          <ac:picMkLst>
            <pc:docMk/>
            <pc:sldMk cId="2038935531" sldId="260"/>
            <ac:picMk id="8" creationId="{2D2C6149-029E-C3E3-CCA8-DB42D4532500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03:36:05.630" v="1063" actId="20577"/>
        <pc:sldMkLst>
          <pc:docMk/>
          <pc:sldMk cId="4259065537" sldId="261"/>
        </pc:sldMkLst>
        <pc:spChg chg="mod">
          <ac:chgData name="Robin Walters" userId="86c24cf8-9087-40c7-84cb-5bce30778dba" providerId="ADAL" clId="{019B748E-220F-4B8D-80C4-2AA76FF89685}" dt="2023-03-27T03:36:05.630" v="1063" actId="20577"/>
          <ac:spMkLst>
            <pc:docMk/>
            <pc:sldMk cId="4259065537" sldId="261"/>
            <ac:spMk id="2" creationId="{7A469E52-4FD3-A1B8-E878-4E8CAC17BDC4}"/>
          </ac:spMkLst>
        </pc:spChg>
        <pc:spChg chg="del">
          <ac:chgData name="Robin Walters" userId="86c24cf8-9087-40c7-84cb-5bce30778dba" providerId="ADAL" clId="{019B748E-220F-4B8D-80C4-2AA76FF89685}" dt="2023-03-27T03:15:59.245" v="865" actId="478"/>
          <ac:spMkLst>
            <pc:docMk/>
            <pc:sldMk cId="4259065537" sldId="261"/>
            <ac:spMk id="3" creationId="{A16FA56A-B2B2-AA4B-84C6-43400C24B70A}"/>
          </ac:spMkLst>
        </pc:spChg>
        <pc:spChg chg="add mod">
          <ac:chgData name="Robin Walters" userId="86c24cf8-9087-40c7-84cb-5bce30778dba" providerId="ADAL" clId="{019B748E-220F-4B8D-80C4-2AA76FF89685}" dt="2023-03-27T03:31:41.031" v="1028" actId="1076"/>
          <ac:spMkLst>
            <pc:docMk/>
            <pc:sldMk cId="4259065537" sldId="261"/>
            <ac:spMk id="4" creationId="{5789DB53-21A9-B7E9-B8C6-CA6F73ACD2AB}"/>
          </ac:spMkLst>
        </pc:spChg>
        <pc:spChg chg="add mod">
          <ac:chgData name="Robin Walters" userId="86c24cf8-9087-40c7-84cb-5bce30778dba" providerId="ADAL" clId="{019B748E-220F-4B8D-80C4-2AA76FF89685}" dt="2023-03-27T03:31:41.031" v="1028" actId="1076"/>
          <ac:spMkLst>
            <pc:docMk/>
            <pc:sldMk cId="4259065537" sldId="261"/>
            <ac:spMk id="5" creationId="{6193841F-8E51-E921-5FEB-458B681A49C9}"/>
          </ac:spMkLst>
        </pc:spChg>
        <pc:spChg chg="add mod">
          <ac:chgData name="Robin Walters" userId="86c24cf8-9087-40c7-84cb-5bce30778dba" providerId="ADAL" clId="{019B748E-220F-4B8D-80C4-2AA76FF89685}" dt="2023-03-27T03:31:41.031" v="1028" actId="1076"/>
          <ac:spMkLst>
            <pc:docMk/>
            <pc:sldMk cId="4259065537" sldId="261"/>
            <ac:spMk id="6" creationId="{871852D2-510B-3F1B-9A65-F037DE7D5F51}"/>
          </ac:spMkLst>
        </pc:spChg>
        <pc:spChg chg="add del mod">
          <ac:chgData name="Robin Walters" userId="86c24cf8-9087-40c7-84cb-5bce30778dba" providerId="ADAL" clId="{019B748E-220F-4B8D-80C4-2AA76FF89685}" dt="2023-03-27T03:26:59.057" v="981"/>
          <ac:spMkLst>
            <pc:docMk/>
            <pc:sldMk cId="4259065537" sldId="261"/>
            <ac:spMk id="7" creationId="{4A09020B-6B6D-11A2-2757-C89D15FBD158}"/>
          </ac:spMkLst>
        </pc:spChg>
        <pc:spChg chg="add del mod">
          <ac:chgData name="Robin Walters" userId="86c24cf8-9087-40c7-84cb-5bce30778dba" providerId="ADAL" clId="{019B748E-220F-4B8D-80C4-2AA76FF89685}" dt="2023-03-27T03:26:59.057" v="981"/>
          <ac:spMkLst>
            <pc:docMk/>
            <pc:sldMk cId="4259065537" sldId="261"/>
            <ac:spMk id="8" creationId="{4825F3A5-A341-612C-9F99-62638B12A891}"/>
          </ac:spMkLst>
        </pc:spChg>
        <pc:spChg chg="add mod">
          <ac:chgData name="Robin Walters" userId="86c24cf8-9087-40c7-84cb-5bce30778dba" providerId="ADAL" clId="{019B748E-220F-4B8D-80C4-2AA76FF89685}" dt="2023-03-27T03:32:04.193" v="1034" actId="1076"/>
          <ac:spMkLst>
            <pc:docMk/>
            <pc:sldMk cId="4259065537" sldId="261"/>
            <ac:spMk id="9" creationId="{A34E0492-D7FB-4C4E-6D7E-5BE62D19E89E}"/>
          </ac:spMkLst>
        </pc:spChg>
        <pc:spChg chg="add mod">
          <ac:chgData name="Robin Walters" userId="86c24cf8-9087-40c7-84cb-5bce30778dba" providerId="ADAL" clId="{019B748E-220F-4B8D-80C4-2AA76FF89685}" dt="2023-03-27T03:32:04.193" v="1034" actId="1076"/>
          <ac:spMkLst>
            <pc:docMk/>
            <pc:sldMk cId="4259065537" sldId="261"/>
            <ac:spMk id="10" creationId="{B7CF882F-C381-0DE0-0C4A-93635F5AFD6D}"/>
          </ac:spMkLst>
        </pc:spChg>
        <pc:spChg chg="add mod">
          <ac:chgData name="Robin Walters" userId="86c24cf8-9087-40c7-84cb-5bce30778dba" providerId="ADAL" clId="{019B748E-220F-4B8D-80C4-2AA76FF89685}" dt="2023-03-27T03:32:04.193" v="1034" actId="1076"/>
          <ac:spMkLst>
            <pc:docMk/>
            <pc:sldMk cId="4259065537" sldId="261"/>
            <ac:spMk id="11" creationId="{5D414152-2B29-7A41-50A3-F0D632B7C7D9}"/>
          </ac:spMkLst>
        </pc:spChg>
        <pc:spChg chg="add del">
          <ac:chgData name="Robin Walters" userId="86c24cf8-9087-40c7-84cb-5bce30778dba" providerId="ADAL" clId="{019B748E-220F-4B8D-80C4-2AA76FF89685}" dt="2023-03-27T03:28:42.101" v="998"/>
          <ac:spMkLst>
            <pc:docMk/>
            <pc:sldMk cId="4259065537" sldId="261"/>
            <ac:spMk id="12" creationId="{48E229CA-0353-F5F0-5402-681F355218C9}"/>
          </ac:spMkLst>
        </pc:spChg>
        <pc:spChg chg="add mod">
          <ac:chgData name="Robin Walters" userId="86c24cf8-9087-40c7-84cb-5bce30778dba" providerId="ADAL" clId="{019B748E-220F-4B8D-80C4-2AA76FF89685}" dt="2023-03-27T03:31:56.513" v="1033" actId="14100"/>
          <ac:spMkLst>
            <pc:docMk/>
            <pc:sldMk cId="4259065537" sldId="261"/>
            <ac:spMk id="21" creationId="{76A33EA4-90C6-4B78-606F-C83C6EE2DB4D}"/>
          </ac:spMkLst>
        </pc:spChg>
        <pc:spChg chg="add mod">
          <ac:chgData name="Robin Walters" userId="86c24cf8-9087-40c7-84cb-5bce30778dba" providerId="ADAL" clId="{019B748E-220F-4B8D-80C4-2AA76FF89685}" dt="2023-03-27T03:31:47.146" v="1030" actId="164"/>
          <ac:spMkLst>
            <pc:docMk/>
            <pc:sldMk cId="4259065537" sldId="261"/>
            <ac:spMk id="22" creationId="{F148246C-7176-7D59-F413-F03B39668D98}"/>
          </ac:spMkLst>
        </pc:spChg>
        <pc:spChg chg="add mod">
          <ac:chgData name="Robin Walters" userId="86c24cf8-9087-40c7-84cb-5bce30778dba" providerId="ADAL" clId="{019B748E-220F-4B8D-80C4-2AA76FF89685}" dt="2023-03-27T03:31:47.146" v="1030" actId="164"/>
          <ac:spMkLst>
            <pc:docMk/>
            <pc:sldMk cId="4259065537" sldId="261"/>
            <ac:spMk id="23" creationId="{2841ECDD-9C1F-D7F1-308F-BB76688B5221}"/>
          </ac:spMkLst>
        </pc:spChg>
        <pc:spChg chg="add mod">
          <ac:chgData name="Robin Walters" userId="86c24cf8-9087-40c7-84cb-5bce30778dba" providerId="ADAL" clId="{019B748E-220F-4B8D-80C4-2AA76FF89685}" dt="2023-03-27T03:31:47.146" v="1030" actId="164"/>
          <ac:spMkLst>
            <pc:docMk/>
            <pc:sldMk cId="4259065537" sldId="261"/>
            <ac:spMk id="28" creationId="{BCF70772-492F-B99C-A43F-F7538E95C0BF}"/>
          </ac:spMkLst>
        </pc:spChg>
        <pc:spChg chg="add mod ord">
          <ac:chgData name="Robin Walters" userId="86c24cf8-9087-40c7-84cb-5bce30778dba" providerId="ADAL" clId="{019B748E-220F-4B8D-80C4-2AA76FF89685}" dt="2023-03-27T03:31:41.031" v="1028" actId="1076"/>
          <ac:spMkLst>
            <pc:docMk/>
            <pc:sldMk cId="4259065537" sldId="261"/>
            <ac:spMk id="29" creationId="{C124644F-87AE-5828-E915-DB7C079E20F4}"/>
          </ac:spMkLst>
        </pc:spChg>
        <pc:spChg chg="add mod ord">
          <ac:chgData name="Robin Walters" userId="86c24cf8-9087-40c7-84cb-5bce30778dba" providerId="ADAL" clId="{019B748E-220F-4B8D-80C4-2AA76FF89685}" dt="2023-03-27T03:35:51.711" v="1040" actId="14100"/>
          <ac:spMkLst>
            <pc:docMk/>
            <pc:sldMk cId="4259065537" sldId="261"/>
            <ac:spMk id="30" creationId="{93515FEA-4DCD-F7BB-AE96-450537151DB7}"/>
          </ac:spMkLst>
        </pc:spChg>
        <pc:grpChg chg="add mod">
          <ac:chgData name="Robin Walters" userId="86c24cf8-9087-40c7-84cb-5bce30778dba" providerId="ADAL" clId="{019B748E-220F-4B8D-80C4-2AA76FF89685}" dt="2023-03-27T03:31:52.135" v="1032" actId="1076"/>
          <ac:grpSpMkLst>
            <pc:docMk/>
            <pc:sldMk cId="4259065537" sldId="261"/>
            <ac:grpSpMk id="31" creationId="{5D8763CD-1486-62A4-C2A4-360FC0FB5785}"/>
          </ac:grpSpMkLst>
        </pc:grpChg>
        <pc:picChg chg="add mod">
          <ac:chgData name="Robin Walters" userId="86c24cf8-9087-40c7-84cb-5bce30778dba" providerId="ADAL" clId="{019B748E-220F-4B8D-80C4-2AA76FF89685}" dt="2023-03-27T03:31:47.146" v="1030" actId="164"/>
          <ac:picMkLst>
            <pc:docMk/>
            <pc:sldMk cId="4259065537" sldId="261"/>
            <ac:picMk id="13" creationId="{3A18B49D-55D9-7BD6-BFDE-9EB264DCFBF1}"/>
          </ac:picMkLst>
        </pc:picChg>
        <pc:picChg chg="add mod">
          <ac:chgData name="Robin Walters" userId="86c24cf8-9087-40c7-84cb-5bce30778dba" providerId="ADAL" clId="{019B748E-220F-4B8D-80C4-2AA76FF89685}" dt="2023-03-27T03:31:47.146" v="1030" actId="164"/>
          <ac:picMkLst>
            <pc:docMk/>
            <pc:sldMk cId="4259065537" sldId="261"/>
            <ac:picMk id="14" creationId="{B67B55DD-6B7F-4277-6344-382167274139}"/>
          </ac:picMkLst>
        </pc:picChg>
        <pc:picChg chg="add mod">
          <ac:chgData name="Robin Walters" userId="86c24cf8-9087-40c7-84cb-5bce30778dba" providerId="ADAL" clId="{019B748E-220F-4B8D-80C4-2AA76FF89685}" dt="2023-03-27T03:31:47.146" v="1030" actId="164"/>
          <ac:picMkLst>
            <pc:docMk/>
            <pc:sldMk cId="4259065537" sldId="261"/>
            <ac:picMk id="15" creationId="{11E429B9-0A1E-D07B-5AF1-74145318AF2E}"/>
          </ac:picMkLst>
        </pc:picChg>
        <pc:picChg chg="add mod">
          <ac:chgData name="Robin Walters" userId="86c24cf8-9087-40c7-84cb-5bce30778dba" providerId="ADAL" clId="{019B748E-220F-4B8D-80C4-2AA76FF89685}" dt="2023-03-27T03:31:47.146" v="1030" actId="164"/>
          <ac:picMkLst>
            <pc:docMk/>
            <pc:sldMk cId="4259065537" sldId="261"/>
            <ac:picMk id="16" creationId="{630B78EB-9114-AF53-C0C9-CB4EBAE58878}"/>
          </ac:picMkLst>
        </pc:picChg>
        <pc:picChg chg="add mod">
          <ac:chgData name="Robin Walters" userId="86c24cf8-9087-40c7-84cb-5bce30778dba" providerId="ADAL" clId="{019B748E-220F-4B8D-80C4-2AA76FF89685}" dt="2023-03-27T03:35:55.694" v="1042" actId="1076"/>
          <ac:picMkLst>
            <pc:docMk/>
            <pc:sldMk cId="4259065537" sldId="261"/>
            <ac:picMk id="1025" creationId="{DB612007-2633-38A4-96E4-CE1B7A69FF0F}"/>
          </ac:picMkLst>
        </pc:picChg>
        <pc:picChg chg="add del">
          <ac:chgData name="Robin Walters" userId="86c24cf8-9087-40c7-84cb-5bce30778dba" providerId="ADAL" clId="{019B748E-220F-4B8D-80C4-2AA76FF89685}" dt="2023-03-27T03:28:42.101" v="998"/>
          <ac:picMkLst>
            <pc:docMk/>
            <pc:sldMk cId="4259065537" sldId="261"/>
            <ac:picMk id="1026" creationId="{F7D6C88F-9D59-0FD6-C6AC-B2081E2D6C2A}"/>
          </ac:picMkLst>
        </pc:picChg>
        <pc:picChg chg="add del">
          <ac:chgData name="Robin Walters" userId="86c24cf8-9087-40c7-84cb-5bce30778dba" providerId="ADAL" clId="{019B748E-220F-4B8D-80C4-2AA76FF89685}" dt="2023-03-27T03:28:42.101" v="998"/>
          <ac:picMkLst>
            <pc:docMk/>
            <pc:sldMk cId="4259065537" sldId="261"/>
            <ac:picMk id="1027" creationId="{2253B59D-7E82-2F93-F88D-7AE0AC16D297}"/>
          </ac:picMkLst>
        </pc:picChg>
        <pc:picChg chg="add del">
          <ac:chgData name="Robin Walters" userId="86c24cf8-9087-40c7-84cb-5bce30778dba" providerId="ADAL" clId="{019B748E-220F-4B8D-80C4-2AA76FF89685}" dt="2023-03-27T03:28:42.101" v="998"/>
          <ac:picMkLst>
            <pc:docMk/>
            <pc:sldMk cId="4259065537" sldId="261"/>
            <ac:picMk id="1028" creationId="{A4D836AE-96BB-F570-500A-21439BB4AFF9}"/>
          </ac:picMkLst>
        </pc:picChg>
        <pc:picChg chg="add del">
          <ac:chgData name="Robin Walters" userId="86c24cf8-9087-40c7-84cb-5bce30778dba" providerId="ADAL" clId="{019B748E-220F-4B8D-80C4-2AA76FF89685}" dt="2023-03-27T03:28:42.101" v="998"/>
          <ac:picMkLst>
            <pc:docMk/>
            <pc:sldMk cId="4259065537" sldId="261"/>
            <ac:picMk id="1029" creationId="{9AF68B8B-B4DA-2C05-9D62-5A667D412E67}"/>
          </ac:picMkLst>
        </pc:picChg>
        <pc:cxnChg chg="add mod">
          <ac:chgData name="Robin Walters" userId="86c24cf8-9087-40c7-84cb-5bce30778dba" providerId="ADAL" clId="{019B748E-220F-4B8D-80C4-2AA76FF89685}" dt="2023-03-27T03:31:47.146" v="1030" actId="164"/>
          <ac:cxnSpMkLst>
            <pc:docMk/>
            <pc:sldMk cId="4259065537" sldId="261"/>
            <ac:cxnSpMk id="17" creationId="{B502336A-1C48-FF53-FCF0-78827F35426E}"/>
          </ac:cxnSpMkLst>
        </pc:cxnChg>
        <pc:cxnChg chg="add mod">
          <ac:chgData name="Robin Walters" userId="86c24cf8-9087-40c7-84cb-5bce30778dba" providerId="ADAL" clId="{019B748E-220F-4B8D-80C4-2AA76FF89685}" dt="2023-03-27T03:31:47.146" v="1030" actId="164"/>
          <ac:cxnSpMkLst>
            <pc:docMk/>
            <pc:sldMk cId="4259065537" sldId="261"/>
            <ac:cxnSpMk id="18" creationId="{7CE24556-10BA-D68D-C4AF-3EC0675CA6FF}"/>
          </ac:cxnSpMkLst>
        </pc:cxnChg>
        <pc:cxnChg chg="add mod">
          <ac:chgData name="Robin Walters" userId="86c24cf8-9087-40c7-84cb-5bce30778dba" providerId="ADAL" clId="{019B748E-220F-4B8D-80C4-2AA76FF89685}" dt="2023-03-27T03:31:47.146" v="1030" actId="164"/>
          <ac:cxnSpMkLst>
            <pc:docMk/>
            <pc:sldMk cId="4259065537" sldId="261"/>
            <ac:cxnSpMk id="19" creationId="{71A3E65C-F81B-4D53-770B-E314732B9FC8}"/>
          </ac:cxnSpMkLst>
        </pc:cxnChg>
        <pc:cxnChg chg="add mod">
          <ac:chgData name="Robin Walters" userId="86c24cf8-9087-40c7-84cb-5bce30778dba" providerId="ADAL" clId="{019B748E-220F-4B8D-80C4-2AA76FF89685}" dt="2023-03-27T03:31:47.146" v="1030" actId="164"/>
          <ac:cxnSpMkLst>
            <pc:docMk/>
            <pc:sldMk cId="4259065537" sldId="261"/>
            <ac:cxnSpMk id="20" creationId="{F0828E80-6E10-BC19-7F94-A8F4DF434EEB}"/>
          </ac:cxnSpMkLst>
        </pc:cxnChg>
        <pc:cxnChg chg="add mod">
          <ac:chgData name="Robin Walters" userId="86c24cf8-9087-40c7-84cb-5bce30778dba" providerId="ADAL" clId="{019B748E-220F-4B8D-80C4-2AA76FF89685}" dt="2023-03-27T03:31:47.146" v="1030" actId="164"/>
          <ac:cxnSpMkLst>
            <pc:docMk/>
            <pc:sldMk cId="4259065537" sldId="261"/>
            <ac:cxnSpMk id="24" creationId="{D8638CDA-C5F9-4996-E6D6-5C63118BF5EF}"/>
          </ac:cxnSpMkLst>
        </pc:cxnChg>
        <pc:cxnChg chg="add mod">
          <ac:chgData name="Robin Walters" userId="86c24cf8-9087-40c7-84cb-5bce30778dba" providerId="ADAL" clId="{019B748E-220F-4B8D-80C4-2AA76FF89685}" dt="2023-03-27T03:31:47.146" v="1030" actId="164"/>
          <ac:cxnSpMkLst>
            <pc:docMk/>
            <pc:sldMk cId="4259065537" sldId="261"/>
            <ac:cxnSpMk id="25" creationId="{2FB8F05E-D806-9EDF-2F15-A2A07DF635ED}"/>
          </ac:cxnSpMkLst>
        </pc:cxnChg>
        <pc:cxnChg chg="add mod">
          <ac:chgData name="Robin Walters" userId="86c24cf8-9087-40c7-84cb-5bce30778dba" providerId="ADAL" clId="{019B748E-220F-4B8D-80C4-2AA76FF89685}" dt="2023-03-27T03:31:47.146" v="1030" actId="164"/>
          <ac:cxnSpMkLst>
            <pc:docMk/>
            <pc:sldMk cId="4259065537" sldId="261"/>
            <ac:cxnSpMk id="26" creationId="{A7F47650-2295-33FA-930E-901A79931248}"/>
          </ac:cxnSpMkLst>
        </pc:cxnChg>
        <pc:cxnChg chg="add mod">
          <ac:chgData name="Robin Walters" userId="86c24cf8-9087-40c7-84cb-5bce30778dba" providerId="ADAL" clId="{019B748E-220F-4B8D-80C4-2AA76FF89685}" dt="2023-03-27T03:31:47.146" v="1030" actId="164"/>
          <ac:cxnSpMkLst>
            <pc:docMk/>
            <pc:sldMk cId="4259065537" sldId="261"/>
            <ac:cxnSpMk id="27" creationId="{81D72CA8-E537-243D-D273-5E124E6C4206}"/>
          </ac:cxnSpMkLst>
        </pc:cxnChg>
      </pc:sldChg>
      <pc:sldChg chg="addSp modSp new mod">
        <pc:chgData name="Robin Walters" userId="86c24cf8-9087-40c7-84cb-5bce30778dba" providerId="ADAL" clId="{019B748E-220F-4B8D-80C4-2AA76FF89685}" dt="2023-03-27T03:47:38.407" v="1476" actId="5793"/>
        <pc:sldMkLst>
          <pc:docMk/>
          <pc:sldMk cId="765290859" sldId="262"/>
        </pc:sldMkLst>
        <pc:spChg chg="mod">
          <ac:chgData name="Robin Walters" userId="86c24cf8-9087-40c7-84cb-5bce30778dba" providerId="ADAL" clId="{019B748E-220F-4B8D-80C4-2AA76FF89685}" dt="2023-03-27T03:40:48.007" v="1211" actId="20577"/>
          <ac:spMkLst>
            <pc:docMk/>
            <pc:sldMk cId="765290859" sldId="262"/>
            <ac:spMk id="2" creationId="{C04C1673-21C6-0967-F019-C58EC6328887}"/>
          </ac:spMkLst>
        </pc:spChg>
        <pc:spChg chg="mod">
          <ac:chgData name="Robin Walters" userId="86c24cf8-9087-40c7-84cb-5bce30778dba" providerId="ADAL" clId="{019B748E-220F-4B8D-80C4-2AA76FF89685}" dt="2023-03-27T03:47:38.407" v="1476" actId="5793"/>
          <ac:spMkLst>
            <pc:docMk/>
            <pc:sldMk cId="765290859" sldId="262"/>
            <ac:spMk id="3" creationId="{09913B7E-998D-66BC-96DF-460092152DA8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5" creationId="{C0A5C44C-4D42-20D1-4486-18520FBED035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" creationId="{A5F0268D-BF1D-3C25-9BDB-34E3A70996A9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16" creationId="{13C65C82-9D5A-FA61-1812-90C0076AECF7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17" creationId="{F7D7B3EC-F2EF-0C5F-8A3C-1B0A00222C8A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19" creationId="{08E43464-60F7-E0BB-3AF0-A8A5BFF526D0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21" creationId="{B47397FB-DE4E-B44F-AB7D-604D0C3E8640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22" creationId="{03B3B4C2-65AD-CDD6-83D8-E0EE3CD1A2A9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37" creationId="{C5A6CE1D-441A-23F3-7D54-9958F9DFE4F6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38" creationId="{4D10A5FB-2DBE-B13D-5980-D126826A18AB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40" creationId="{E038DA6A-924A-8607-4247-24F2F2F0A336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42" creationId="{E50D2CB7-85E2-669A-D4AC-E90D471D41A7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43" creationId="{74A7F239-6859-CAE5-CCF7-93BA6BC0500D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53" creationId="{1410F506-1296-E455-98C9-9AF2ADD3D9D1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54" creationId="{15D45F72-EDF0-B5A9-F3DC-1DB616A2D466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55" creationId="{DAC447E4-04DB-3D3A-3601-77088526537F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56" creationId="{F6F54B2E-5DAA-A72D-99D3-221948CB569A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57" creationId="{B6B571DC-334C-CB5A-EF81-697DEF2253FE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58" creationId="{2BF84083-B198-6B18-442C-BEAC670AE23D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59" creationId="{D1A56D28-9FAC-B51F-8D4C-1AFF8C198D0D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0" creationId="{D219C249-80AC-1070-E173-EBBB2DDD41F4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1" creationId="{FC8FCA6C-7D40-720B-FA62-8C14A19A5239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2" creationId="{D983B5FC-04CE-0C4B-EE97-16DC63B31C91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3" creationId="{8417683D-76E4-FBEB-B9AC-5100F7FDB61A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4" creationId="{F4546DED-8C54-8745-935C-59F5D23F1456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5" creationId="{B2D0B3FA-D553-C958-F60A-48FE72C3EA87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6" creationId="{28B7B4CA-9DAF-1925-EAD3-6EF937490E22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7" creationId="{F2F76943-66DB-139F-338C-A3DFE58255D9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8" creationId="{3641D596-9220-4D1B-77B4-71F45B3AC30D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69" creationId="{FED73D5F-9A4C-5808-65FF-BA6555579326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0" creationId="{28BBA4D7-A2B9-5F3F-43D7-4E5BC5DFD674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1" creationId="{79FD0397-F218-1C59-7D10-C5495A9906DB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2" creationId="{26E54017-7EBB-D4BD-8BFD-2A250D3BF389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3" creationId="{5EA1309A-D073-811A-3657-B5E6FC4F4F73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4" creationId="{92CF97D9-D52F-C4BB-445A-C932C4DD7417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5" creationId="{ABBCFCE0-62B3-0328-89F2-53C5FE1E74B2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6" creationId="{F41A3BF9-6089-C918-15BA-D32C84E9731E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7" creationId="{CBD10E03-7A57-36C0-AEE3-EBEB76B38251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8" creationId="{ED5D54BE-27A5-5B75-27B2-7ECDF3054710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79" creationId="{C746A78C-F0EC-43F4-8242-95C1D6E2F773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80" creationId="{17C0E6A2-7A2D-F1E9-0243-A2E07E0D93FA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81" creationId="{366F12B6-42E1-7EC4-3BE6-B92A27B41949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82" creationId="{446E51ED-7A84-7973-F979-E311F2A1CA32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83" creationId="{15509793-53B4-865E-5B49-178B6FC2378C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84" creationId="{DBD933BD-6B79-2FCA-9BB2-356379822687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85" creationId="{D35550F2-ADA9-B485-2E56-81A7D90A354C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86" creationId="{6F4F4E57-C299-C503-41A0-932C258219DC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87" creationId="{2802FE53-F3E8-90C8-E0A1-987E53080BDD}"/>
          </ac:spMkLst>
        </pc:spChg>
        <pc:spChg chg="add mod">
          <ac:chgData name="Robin Walters" userId="86c24cf8-9087-40c7-84cb-5bce30778dba" providerId="ADAL" clId="{019B748E-220F-4B8D-80C4-2AA76FF89685}" dt="2023-03-27T03:43:08.044" v="1305"/>
          <ac:spMkLst>
            <pc:docMk/>
            <pc:sldMk cId="765290859" sldId="262"/>
            <ac:spMk id="88" creationId="{63613CC9-5158-C2A0-82D1-CB92BA2821C2}"/>
          </ac:spMkLst>
        </pc:spChg>
        <pc:grpChg chg="add mod">
          <ac:chgData name="Robin Walters" userId="86c24cf8-9087-40c7-84cb-5bce30778dba" providerId="ADAL" clId="{019B748E-220F-4B8D-80C4-2AA76FF89685}" dt="2023-03-27T03:43:11.824" v="1307" actId="1076"/>
          <ac:grpSpMkLst>
            <pc:docMk/>
            <pc:sldMk cId="765290859" sldId="262"/>
            <ac:grpSpMk id="4" creationId="{46015766-3BAA-F2E5-4B0B-11036495771C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6" creationId="{0728677B-952D-FC4F-E1B8-76A7EF5AB4D5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8" creationId="{0D478B07-6EE9-A66B-04DD-0A9B58271192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9" creationId="{6F93BBCA-1D16-1672-4B08-28201C032E91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10" creationId="{B0BC0B4C-3455-3084-B4AB-054398D01C58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11" creationId="{5652F356-C042-1343-7666-DA1D9B45D001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13" creationId="{AD596BA4-8ED7-1609-5377-BE67FED97C8B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15" creationId="{5BDD5595-C33D-72D2-DAEB-96B01C696701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20" creationId="{AC916816-3D36-EB21-FBC0-A503E0343676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32" creationId="{450C56BF-B8A7-7527-5171-2D2A56BECD0D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34" creationId="{1EDE3DC5-57B0-F1B6-B53B-26D0644495C9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36" creationId="{D6A5B302-744A-E3DE-7C3D-CC32E976AEFB}"/>
          </ac:grpSpMkLst>
        </pc:grpChg>
        <pc:grpChg chg="add mod">
          <ac:chgData name="Robin Walters" userId="86c24cf8-9087-40c7-84cb-5bce30778dba" providerId="ADAL" clId="{019B748E-220F-4B8D-80C4-2AA76FF89685}" dt="2023-03-27T03:43:08.044" v="1305"/>
          <ac:grpSpMkLst>
            <pc:docMk/>
            <pc:sldMk cId="765290859" sldId="262"/>
            <ac:grpSpMk id="41" creationId="{AEB688A2-DBEC-B4F1-FB21-9FB68FF34EB8}"/>
          </ac:grpSpMkLst>
        </pc:grpChg>
        <pc:picChg chg="add mod">
          <ac:chgData name="Robin Walters" userId="86c24cf8-9087-40c7-84cb-5bce30778dba" providerId="ADAL" clId="{019B748E-220F-4B8D-80C4-2AA76FF89685}" dt="2023-03-27T03:43:08.044" v="1305"/>
          <ac:picMkLst>
            <pc:docMk/>
            <pc:sldMk cId="765290859" sldId="262"/>
            <ac:picMk id="18" creationId="{530D9E47-B53A-6DD3-9E4F-4564DF445AB7}"/>
          </ac:picMkLst>
        </pc:picChg>
        <pc:picChg chg="add mod">
          <ac:chgData name="Robin Walters" userId="86c24cf8-9087-40c7-84cb-5bce30778dba" providerId="ADAL" clId="{019B748E-220F-4B8D-80C4-2AA76FF89685}" dt="2023-03-27T03:43:08.044" v="1305"/>
          <ac:picMkLst>
            <pc:docMk/>
            <pc:sldMk cId="765290859" sldId="262"/>
            <ac:picMk id="39" creationId="{809D8802-FC92-CD19-E19F-78EABD5BF97C}"/>
          </ac:picMkLst>
        </pc:picChg>
        <pc:picChg chg="add mod">
          <ac:chgData name="Robin Walters" userId="86c24cf8-9087-40c7-84cb-5bce30778dba" providerId="ADAL" clId="{019B748E-220F-4B8D-80C4-2AA76FF89685}" dt="2023-03-27T03:44:55.477" v="1457" actId="732"/>
          <ac:picMkLst>
            <pc:docMk/>
            <pc:sldMk cId="765290859" sldId="262"/>
            <ac:picMk id="2050" creationId="{004C44D6-3ABF-4BBD-90C2-9C3BFB0C0363}"/>
          </ac:picMkLst>
        </pc:pic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12" creationId="{6AC06B9D-4177-6C72-B06B-5C3BB7C84898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14" creationId="{8B488376-51B4-4C8B-C309-7CD583011902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23" creationId="{EE664AB1-970A-D7FB-55D2-092B82FE6FD5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24" creationId="{37E89D4C-F074-7D67-83E5-6E416C64AEE7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25" creationId="{2937F714-5542-C88B-65D6-A12E3C3A5455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26" creationId="{ACC558BA-0F98-6F70-5428-A4ED8FF081BD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27" creationId="{1080A2BB-801E-6F01-1711-ACD871AA08FA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28" creationId="{A1ED1CF3-B1FD-80BF-78F4-6065D9315FF0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29" creationId="{A5B4753C-3DE2-2B15-3FDC-5BC5A1085707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30" creationId="{F637B881-5E87-5828-43C1-B1DCFD285D09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31" creationId="{DD483E7F-B7E8-58AA-CB39-8D96BDB8C0FE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33" creationId="{B0C0E9B2-005A-55CE-6ECD-8C365BADBD30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35" creationId="{092D3D91-0A44-58D6-8F22-5CF881931B0F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44" creationId="{B114ECF1-42E2-E1E0-E1FF-7F89F149C85A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45" creationId="{E90C78D4-70B0-90B8-985D-2C23592F3187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46" creationId="{EC71CD58-B845-5418-5EEF-A0D69D52D3F1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47" creationId="{56E04596-5107-A5A8-4EA1-C8ACB38AE8FA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48" creationId="{9E6DEB69-7A5C-ED7F-7F1C-99A1AAD4CCE5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49" creationId="{FFEB523C-4911-E0AB-6741-8243795ED9D3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50" creationId="{8252961D-76B2-BE93-D82E-57F455E4A1DE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51" creationId="{30E5E892-3428-AD10-5613-AC7045332BCE}"/>
          </ac:cxnSpMkLst>
        </pc:cxnChg>
        <pc:cxnChg chg="add mod">
          <ac:chgData name="Robin Walters" userId="86c24cf8-9087-40c7-84cb-5bce30778dba" providerId="ADAL" clId="{019B748E-220F-4B8D-80C4-2AA76FF89685}" dt="2023-03-27T03:43:08.044" v="1305"/>
          <ac:cxnSpMkLst>
            <pc:docMk/>
            <pc:sldMk cId="765290859" sldId="262"/>
            <ac:cxnSpMk id="52" creationId="{55A4CB39-49FE-DA25-C748-EDA4190305F0}"/>
          </ac:cxnSpMkLst>
        </pc:cxnChg>
      </pc:sldChg>
      <pc:sldChg chg="addSp modSp new mod modAnim addCm">
        <pc:chgData name="Robin Walters" userId="86c24cf8-9087-40c7-84cb-5bce30778dba" providerId="ADAL" clId="{019B748E-220F-4B8D-80C4-2AA76FF89685}" dt="2023-03-27T05:08:43.590" v="4968"/>
        <pc:sldMkLst>
          <pc:docMk/>
          <pc:sldMk cId="1336684719" sldId="263"/>
        </pc:sldMkLst>
        <pc:spChg chg="mod">
          <ac:chgData name="Robin Walters" userId="86c24cf8-9087-40c7-84cb-5bce30778dba" providerId="ADAL" clId="{019B748E-220F-4B8D-80C4-2AA76FF89685}" dt="2023-03-27T03:47:47.816" v="1487" actId="122"/>
          <ac:spMkLst>
            <pc:docMk/>
            <pc:sldMk cId="1336684719" sldId="263"/>
            <ac:spMk id="2" creationId="{E0F56496-E963-3F56-4184-768A2745044B}"/>
          </ac:spMkLst>
        </pc:spChg>
        <pc:spChg chg="mod">
          <ac:chgData name="Robin Walters" userId="86c24cf8-9087-40c7-84cb-5bce30778dba" providerId="ADAL" clId="{019B748E-220F-4B8D-80C4-2AA76FF89685}" dt="2023-03-27T03:54:58.089" v="2086" actId="27636"/>
          <ac:spMkLst>
            <pc:docMk/>
            <pc:sldMk cId="1336684719" sldId="263"/>
            <ac:spMk id="3" creationId="{B21282E3-ED8B-6751-D5CB-6AC769384074}"/>
          </ac:spMkLst>
        </pc:spChg>
        <pc:picChg chg="add mod modCrop">
          <ac:chgData name="Robin Walters" userId="86c24cf8-9087-40c7-84cb-5bce30778dba" providerId="ADAL" clId="{019B748E-220F-4B8D-80C4-2AA76FF89685}" dt="2023-03-27T03:55:44.151" v="2095" actId="1076"/>
          <ac:picMkLst>
            <pc:docMk/>
            <pc:sldMk cId="1336684719" sldId="263"/>
            <ac:picMk id="5" creationId="{2B2E54CA-7153-1B37-B022-A40BBEEC2B0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obin Walters" userId="86c24cf8-9087-40c7-84cb-5bce30778dba" providerId="ADAL" clId="{019B748E-220F-4B8D-80C4-2AA76FF89685}" dt="2023-03-27T05:08:43.590" v="4968"/>
              <pc2:cmMkLst xmlns:pc2="http://schemas.microsoft.com/office/powerpoint/2019/9/main/command">
                <pc:docMk/>
                <pc:sldMk cId="1336684719" sldId="263"/>
                <pc2:cmMk id="{6070D484-91A2-4064-A619-2CCDB2775816}"/>
              </pc2:cmMkLst>
            </pc226:cmChg>
          </p:ext>
        </pc:extLst>
      </pc:sldChg>
      <pc:sldChg chg="addSp delSp modSp new mod">
        <pc:chgData name="Robin Walters" userId="86c24cf8-9087-40c7-84cb-5bce30778dba" providerId="ADAL" clId="{019B748E-220F-4B8D-80C4-2AA76FF89685}" dt="2023-03-27T14:06:33.385" v="5527" actId="1076"/>
        <pc:sldMkLst>
          <pc:docMk/>
          <pc:sldMk cId="2899278076" sldId="264"/>
        </pc:sldMkLst>
        <pc:spChg chg="del">
          <ac:chgData name="Robin Walters" userId="86c24cf8-9087-40c7-84cb-5bce30778dba" providerId="ADAL" clId="{019B748E-220F-4B8D-80C4-2AA76FF89685}" dt="2023-03-27T03:56:51.534" v="2100" actId="478"/>
          <ac:spMkLst>
            <pc:docMk/>
            <pc:sldMk cId="2899278076" sldId="264"/>
            <ac:spMk id="2" creationId="{355DE091-428A-07BB-A595-F8DAF7AB0B6E}"/>
          </ac:spMkLst>
        </pc:spChg>
        <pc:spChg chg="del">
          <ac:chgData name="Robin Walters" userId="86c24cf8-9087-40c7-84cb-5bce30778dba" providerId="ADAL" clId="{019B748E-220F-4B8D-80C4-2AA76FF89685}" dt="2023-03-27T03:56:49.601" v="2099" actId="478"/>
          <ac:spMkLst>
            <pc:docMk/>
            <pc:sldMk cId="2899278076" sldId="264"/>
            <ac:spMk id="3" creationId="{746EA9DC-0B37-E9DA-33CD-AEBDCA0A183D}"/>
          </ac:spMkLst>
        </pc:spChg>
        <pc:spChg chg="add del mod">
          <ac:chgData name="Robin Walters" userId="86c24cf8-9087-40c7-84cb-5bce30778dba" providerId="ADAL" clId="{019B748E-220F-4B8D-80C4-2AA76FF89685}" dt="2023-03-27T03:57:02.726" v="2103" actId="478"/>
          <ac:spMkLst>
            <pc:docMk/>
            <pc:sldMk cId="2899278076" sldId="264"/>
            <ac:spMk id="4" creationId="{351621FD-99CE-E879-D611-84830B75853E}"/>
          </ac:spMkLst>
        </pc:spChg>
        <pc:spChg chg="add mod">
          <ac:chgData name="Robin Walters" userId="86c24cf8-9087-40c7-84cb-5bce30778dba" providerId="ADAL" clId="{019B748E-220F-4B8D-80C4-2AA76FF89685}" dt="2023-03-27T03:58:45.763" v="2151" actId="1076"/>
          <ac:spMkLst>
            <pc:docMk/>
            <pc:sldMk cId="2899278076" sldId="264"/>
            <ac:spMk id="5" creationId="{EB905FA6-D696-EB96-6CD6-F15907DEEBAC}"/>
          </ac:spMkLst>
        </pc:spChg>
        <pc:spChg chg="add mod">
          <ac:chgData name="Robin Walters" userId="86c24cf8-9087-40c7-84cb-5bce30778dba" providerId="ADAL" clId="{019B748E-220F-4B8D-80C4-2AA76FF89685}" dt="2023-03-27T03:58:45.763" v="2151" actId="1076"/>
          <ac:spMkLst>
            <pc:docMk/>
            <pc:sldMk cId="2899278076" sldId="264"/>
            <ac:spMk id="14" creationId="{0221A833-0D41-0703-90F7-9E22403EDD6E}"/>
          </ac:spMkLst>
        </pc:spChg>
        <pc:spChg chg="add mod">
          <ac:chgData name="Robin Walters" userId="86c24cf8-9087-40c7-84cb-5bce30778dba" providerId="ADAL" clId="{019B748E-220F-4B8D-80C4-2AA76FF89685}" dt="2023-03-27T03:59:46.819" v="2176" actId="1076"/>
          <ac:spMkLst>
            <pc:docMk/>
            <pc:sldMk cId="2899278076" sldId="264"/>
            <ac:spMk id="15" creationId="{405536ED-E560-5EA8-F830-F39A09AACDB4}"/>
          </ac:spMkLst>
        </pc:spChg>
        <pc:spChg chg="add del">
          <ac:chgData name="Robin Walters" userId="86c24cf8-9087-40c7-84cb-5bce30778dba" providerId="ADAL" clId="{019B748E-220F-4B8D-80C4-2AA76FF89685}" dt="2023-03-27T03:57:55.300" v="2122" actId="478"/>
          <ac:spMkLst>
            <pc:docMk/>
            <pc:sldMk cId="2899278076" sldId="264"/>
            <ac:spMk id="16" creationId="{CBB154E5-5902-4F91-8F7B-C6A9BB75341B}"/>
          </ac:spMkLst>
        </pc:spChg>
        <pc:spChg chg="add mod">
          <ac:chgData name="Robin Walters" userId="86c24cf8-9087-40c7-84cb-5bce30778dba" providerId="ADAL" clId="{019B748E-220F-4B8D-80C4-2AA76FF89685}" dt="2023-03-27T03:59:01.627" v="2162" actId="20577"/>
          <ac:spMkLst>
            <pc:docMk/>
            <pc:sldMk cId="2899278076" sldId="264"/>
            <ac:spMk id="17" creationId="{0016DE15-5693-7382-9911-D81B5C96B3E4}"/>
          </ac:spMkLst>
        </pc:spChg>
        <pc:spChg chg="add del">
          <ac:chgData name="Robin Walters" userId="86c24cf8-9087-40c7-84cb-5bce30778dba" providerId="ADAL" clId="{019B748E-220F-4B8D-80C4-2AA76FF89685}" dt="2023-03-27T03:59:25.869" v="2164" actId="478"/>
          <ac:spMkLst>
            <pc:docMk/>
            <pc:sldMk cId="2899278076" sldId="264"/>
            <ac:spMk id="18" creationId="{CB4599DE-3E5F-2F9C-816A-E72C985F674A}"/>
          </ac:spMkLst>
        </pc:spChg>
        <pc:spChg chg="add mod">
          <ac:chgData name="Robin Walters" userId="86c24cf8-9087-40c7-84cb-5bce30778dba" providerId="ADAL" clId="{019B748E-220F-4B8D-80C4-2AA76FF89685}" dt="2023-03-27T03:59:42.635" v="2175" actId="20577"/>
          <ac:spMkLst>
            <pc:docMk/>
            <pc:sldMk cId="2899278076" sldId="264"/>
            <ac:spMk id="19" creationId="{D6F35CAF-E74A-9C74-88E6-63D3D6BE419E}"/>
          </ac:spMkLst>
        </pc:spChg>
        <pc:spChg chg="add mod">
          <ac:chgData name="Robin Walters" userId="86c24cf8-9087-40c7-84cb-5bce30778dba" providerId="ADAL" clId="{019B748E-220F-4B8D-80C4-2AA76FF89685}" dt="2023-03-27T14:06:29.585" v="5525" actId="1076"/>
          <ac:spMkLst>
            <pc:docMk/>
            <pc:sldMk cId="2899278076" sldId="264"/>
            <ac:spMk id="20" creationId="{F09408CB-F136-B0C2-E8F1-32C60CE618CD}"/>
          </ac:spMkLst>
        </pc:spChg>
        <pc:spChg chg="add mod">
          <ac:chgData name="Robin Walters" userId="86c24cf8-9087-40c7-84cb-5bce30778dba" providerId="ADAL" clId="{019B748E-220F-4B8D-80C4-2AA76FF89685}" dt="2023-03-27T14:06:26.112" v="5523" actId="1076"/>
          <ac:spMkLst>
            <pc:docMk/>
            <pc:sldMk cId="2899278076" sldId="264"/>
            <ac:spMk id="21" creationId="{430FC793-0354-0C49-7CCA-0B540F5DB4BB}"/>
          </ac:spMkLst>
        </pc:spChg>
        <pc:spChg chg="add del mod">
          <ac:chgData name="Robin Walters" userId="86c24cf8-9087-40c7-84cb-5bce30778dba" providerId="ADAL" clId="{019B748E-220F-4B8D-80C4-2AA76FF89685}" dt="2023-03-27T14:04:49.213" v="5457" actId="478"/>
          <ac:spMkLst>
            <pc:docMk/>
            <pc:sldMk cId="2899278076" sldId="264"/>
            <ac:spMk id="22" creationId="{B4D6134B-5336-0180-4425-B47553B79399}"/>
          </ac:spMkLst>
        </pc:spChg>
        <pc:spChg chg="add del mod">
          <ac:chgData name="Robin Walters" userId="86c24cf8-9087-40c7-84cb-5bce30778dba" providerId="ADAL" clId="{019B748E-220F-4B8D-80C4-2AA76FF89685}" dt="2023-03-27T14:05:50.774" v="5478" actId="478"/>
          <ac:spMkLst>
            <pc:docMk/>
            <pc:sldMk cId="2899278076" sldId="264"/>
            <ac:spMk id="23" creationId="{F7C025CF-1FB1-EE23-7A7A-2D6C6E920A67}"/>
          </ac:spMkLst>
        </pc:spChg>
        <pc:spChg chg="add mod">
          <ac:chgData name="Robin Walters" userId="86c24cf8-9087-40c7-84cb-5bce30778dba" providerId="ADAL" clId="{019B748E-220F-4B8D-80C4-2AA76FF89685}" dt="2023-03-27T14:06:33.385" v="5527" actId="1076"/>
          <ac:spMkLst>
            <pc:docMk/>
            <pc:sldMk cId="2899278076" sldId="264"/>
            <ac:spMk id="26" creationId="{A5228C18-939B-52FB-3FD4-16ADF6E389F5}"/>
          </ac:spMkLst>
        </pc:spChg>
        <pc:spChg chg="add mod">
          <ac:chgData name="Robin Walters" userId="86c24cf8-9087-40c7-84cb-5bce30778dba" providerId="ADAL" clId="{019B748E-220F-4B8D-80C4-2AA76FF89685}" dt="2023-03-27T14:06:20.066" v="5521" actId="1076"/>
          <ac:spMkLst>
            <pc:docMk/>
            <pc:sldMk cId="2899278076" sldId="264"/>
            <ac:spMk id="27" creationId="{48F1B5F0-8553-2C45-8940-D5CA1F8AB8B5}"/>
          </ac:spMkLst>
        </pc:spChg>
        <pc:grpChg chg="del mod">
          <ac:chgData name="Robin Walters" userId="86c24cf8-9087-40c7-84cb-5bce30778dba" providerId="ADAL" clId="{019B748E-220F-4B8D-80C4-2AA76FF89685}" dt="2023-03-27T03:57:46.606" v="2120"/>
          <ac:grpSpMkLst>
            <pc:docMk/>
            <pc:sldMk cId="2899278076" sldId="264"/>
            <ac:grpSpMk id="10" creationId="{CD7DA0ED-9205-5798-C5AD-FF9EA38D52D5}"/>
          </ac:grpSpMkLst>
        </pc:grpChg>
        <pc:grpChg chg="del mod">
          <ac:chgData name="Robin Walters" userId="86c24cf8-9087-40c7-84cb-5bce30778dba" providerId="ADAL" clId="{019B748E-220F-4B8D-80C4-2AA76FF89685}" dt="2023-03-27T03:57:59.997" v="2123" actId="478"/>
          <ac:grpSpMkLst>
            <pc:docMk/>
            <pc:sldMk cId="2899278076" sldId="264"/>
            <ac:grpSpMk id="13" creationId="{37E6DD53-3F5C-5DBE-9F5F-86766FA96D77}"/>
          </ac:grpSpMkLst>
        </pc:grpChg>
        <pc:inkChg chg="add del mod">
          <ac:chgData name="Robin Walters" userId="86c24cf8-9087-40c7-84cb-5bce30778dba" providerId="ADAL" clId="{019B748E-220F-4B8D-80C4-2AA76FF89685}" dt="2023-03-27T03:57:52.239" v="2121" actId="34122"/>
          <ac:inkMkLst>
            <pc:docMk/>
            <pc:sldMk cId="2899278076" sldId="264"/>
            <ac:inkMk id="6" creationId="{D8D7F5C3-CAF6-5EA6-2A22-45EA2F5F4570}"/>
          </ac:inkMkLst>
        </pc:inkChg>
        <pc:inkChg chg="add del">
          <ac:chgData name="Robin Walters" userId="86c24cf8-9087-40c7-84cb-5bce30778dba" providerId="ADAL" clId="{019B748E-220F-4B8D-80C4-2AA76FF89685}" dt="2023-03-27T03:57:59.997" v="2123" actId="478"/>
          <ac:inkMkLst>
            <pc:docMk/>
            <pc:sldMk cId="2899278076" sldId="264"/>
            <ac:inkMk id="7" creationId="{398DEC45-878D-9EFE-7C61-7AC37410D1F0}"/>
          </ac:inkMkLst>
        </pc:inkChg>
        <pc:inkChg chg="add del mod topLvl">
          <ac:chgData name="Robin Walters" userId="86c24cf8-9087-40c7-84cb-5bce30778dba" providerId="ADAL" clId="{019B748E-220F-4B8D-80C4-2AA76FF89685}" dt="2023-03-27T03:57:59.997" v="2123" actId="478"/>
          <ac:inkMkLst>
            <pc:docMk/>
            <pc:sldMk cId="2899278076" sldId="264"/>
            <ac:inkMk id="8" creationId="{6210C2FB-DF04-4CC6-6A52-EF5710FEC340}"/>
          </ac:inkMkLst>
        </pc:inkChg>
        <pc:inkChg chg="add del">
          <ac:chgData name="Robin Walters" userId="86c24cf8-9087-40c7-84cb-5bce30778dba" providerId="ADAL" clId="{019B748E-220F-4B8D-80C4-2AA76FF89685}" dt="2023-03-27T03:57:59.997" v="2123" actId="478"/>
          <ac:inkMkLst>
            <pc:docMk/>
            <pc:sldMk cId="2899278076" sldId="264"/>
            <ac:inkMk id="9" creationId="{2ECCCC47-A976-69FD-06BE-75158C6D8A5D}"/>
          </ac:inkMkLst>
        </pc:inkChg>
        <pc:inkChg chg="add del">
          <ac:chgData name="Robin Walters" userId="86c24cf8-9087-40c7-84cb-5bce30778dba" providerId="ADAL" clId="{019B748E-220F-4B8D-80C4-2AA76FF89685}" dt="2023-03-27T03:57:59.997" v="2123" actId="478"/>
          <ac:inkMkLst>
            <pc:docMk/>
            <pc:sldMk cId="2899278076" sldId="264"/>
            <ac:inkMk id="11" creationId="{915F699A-F5DB-7C77-B46D-C9D8369ADED6}"/>
          </ac:inkMkLst>
        </pc:inkChg>
        <pc:inkChg chg="add del mod topLvl">
          <ac:chgData name="Robin Walters" userId="86c24cf8-9087-40c7-84cb-5bce30778dba" providerId="ADAL" clId="{019B748E-220F-4B8D-80C4-2AA76FF89685}" dt="2023-03-27T03:57:59.997" v="2123" actId="478"/>
          <ac:inkMkLst>
            <pc:docMk/>
            <pc:sldMk cId="2899278076" sldId="264"/>
            <ac:inkMk id="12" creationId="{1ACF2401-F2BE-043E-622A-8C33AFA3E121}"/>
          </ac:inkMkLst>
        </pc:inkChg>
        <pc:cxnChg chg="add mod">
          <ac:chgData name="Robin Walters" userId="86c24cf8-9087-40c7-84cb-5bce30778dba" providerId="ADAL" clId="{019B748E-220F-4B8D-80C4-2AA76FF89685}" dt="2023-03-27T14:06:01.046" v="5483" actId="1076"/>
          <ac:cxnSpMkLst>
            <pc:docMk/>
            <pc:sldMk cId="2899278076" sldId="264"/>
            <ac:cxnSpMk id="25" creationId="{E3159D19-D8AB-13BC-0CAB-F9E261877551}"/>
          </ac:cxnSpMkLst>
        </pc:cxnChg>
      </pc:sldChg>
      <pc:sldChg chg="addSp delSp modSp new mod">
        <pc:chgData name="Robin Walters" userId="86c24cf8-9087-40c7-84cb-5bce30778dba" providerId="ADAL" clId="{019B748E-220F-4B8D-80C4-2AA76FF89685}" dt="2023-03-27T04:47:52.461" v="3868" actId="1076"/>
        <pc:sldMkLst>
          <pc:docMk/>
          <pc:sldMk cId="2363816781" sldId="265"/>
        </pc:sldMkLst>
        <pc:spChg chg="mod">
          <ac:chgData name="Robin Walters" userId="86c24cf8-9087-40c7-84cb-5bce30778dba" providerId="ADAL" clId="{019B748E-220F-4B8D-80C4-2AA76FF89685}" dt="2023-03-27T04:18:50.241" v="2729" actId="20577"/>
          <ac:spMkLst>
            <pc:docMk/>
            <pc:sldMk cId="2363816781" sldId="265"/>
            <ac:spMk id="2" creationId="{01C12805-A636-3DA4-DEC0-23855C49951D}"/>
          </ac:spMkLst>
        </pc:spChg>
        <pc:spChg chg="del">
          <ac:chgData name="Robin Walters" userId="86c24cf8-9087-40c7-84cb-5bce30778dba" providerId="ADAL" clId="{019B748E-220F-4B8D-80C4-2AA76FF89685}" dt="2023-03-27T04:00:12.965" v="2228" actId="478"/>
          <ac:spMkLst>
            <pc:docMk/>
            <pc:sldMk cId="2363816781" sldId="265"/>
            <ac:spMk id="3" creationId="{FA3916D6-ABCD-8A14-1C65-9E6BE07CBB25}"/>
          </ac:spMkLst>
        </pc:spChg>
        <pc:spChg chg="add mod">
          <ac:chgData name="Robin Walters" userId="86c24cf8-9087-40c7-84cb-5bce30778dba" providerId="ADAL" clId="{019B748E-220F-4B8D-80C4-2AA76FF89685}" dt="2023-03-27T04:47:52.461" v="3868" actId="1076"/>
          <ac:spMkLst>
            <pc:docMk/>
            <pc:sldMk cId="2363816781" sldId="265"/>
            <ac:spMk id="4" creationId="{EC407A62-EFAA-66DA-7502-D14F7ED83F53}"/>
          </ac:spMkLst>
        </pc:spChg>
        <pc:picChg chg="add mod">
          <ac:chgData name="Robin Walters" userId="86c24cf8-9087-40c7-84cb-5bce30778dba" providerId="ADAL" clId="{019B748E-220F-4B8D-80C4-2AA76FF89685}" dt="2023-03-27T04:43:38.285" v="3391" actId="1076"/>
          <ac:picMkLst>
            <pc:docMk/>
            <pc:sldMk cId="2363816781" sldId="265"/>
            <ac:picMk id="4098" creationId="{56E76D10-FE41-8A52-CAB8-F7A838B31C40}"/>
          </ac:picMkLst>
        </pc:picChg>
        <pc:picChg chg="add del mod">
          <ac:chgData name="Robin Walters" userId="86c24cf8-9087-40c7-84cb-5bce30778dba" providerId="ADAL" clId="{019B748E-220F-4B8D-80C4-2AA76FF89685}" dt="2023-03-27T04:43:24.999" v="3385" actId="478"/>
          <ac:picMkLst>
            <pc:docMk/>
            <pc:sldMk cId="2363816781" sldId="265"/>
            <ac:picMk id="4100" creationId="{0C9A78BE-D8EE-DFAF-92D3-9BB6159C0F0C}"/>
          </ac:picMkLst>
        </pc:picChg>
        <pc:picChg chg="add mod">
          <ac:chgData name="Robin Walters" userId="86c24cf8-9087-40c7-84cb-5bce30778dba" providerId="ADAL" clId="{019B748E-220F-4B8D-80C4-2AA76FF89685}" dt="2023-03-27T04:43:39.269" v="3392" actId="1076"/>
          <ac:picMkLst>
            <pc:docMk/>
            <pc:sldMk cId="2363816781" sldId="265"/>
            <ac:picMk id="4102" creationId="{12CD00DD-3683-B470-DFD9-80257AB8BD29}"/>
          </ac:picMkLst>
        </pc:picChg>
      </pc:sldChg>
      <pc:sldChg chg="addSp modSp new mod">
        <pc:chgData name="Robin Walters" userId="86c24cf8-9087-40c7-84cb-5bce30778dba" providerId="ADAL" clId="{019B748E-220F-4B8D-80C4-2AA76FF89685}" dt="2023-03-27T04:17:40.059" v="2661" actId="20577"/>
        <pc:sldMkLst>
          <pc:docMk/>
          <pc:sldMk cId="465266578" sldId="266"/>
        </pc:sldMkLst>
        <pc:spChg chg="mod">
          <ac:chgData name="Robin Walters" userId="86c24cf8-9087-40c7-84cb-5bce30778dba" providerId="ADAL" clId="{019B748E-220F-4B8D-80C4-2AA76FF89685}" dt="2023-03-27T04:17:40.059" v="2661" actId="20577"/>
          <ac:spMkLst>
            <pc:docMk/>
            <pc:sldMk cId="465266578" sldId="266"/>
            <ac:spMk id="2" creationId="{7F6ACA7A-310E-C9CE-2C66-90C966CD0F55}"/>
          </ac:spMkLst>
        </pc:spChg>
        <pc:spChg chg="mod">
          <ac:chgData name="Robin Walters" userId="86c24cf8-9087-40c7-84cb-5bce30778dba" providerId="ADAL" clId="{019B748E-220F-4B8D-80C4-2AA76FF89685}" dt="2023-03-27T04:04:22.499" v="2650" actId="20577"/>
          <ac:spMkLst>
            <pc:docMk/>
            <pc:sldMk cId="465266578" sldId="266"/>
            <ac:spMk id="3" creationId="{6C55AF57-B84C-92C6-2BBA-D8FB39D1BA1F}"/>
          </ac:spMkLst>
        </pc:spChg>
        <pc:picChg chg="add mod">
          <ac:chgData name="Robin Walters" userId="86c24cf8-9087-40c7-84cb-5bce30778dba" providerId="ADAL" clId="{019B748E-220F-4B8D-80C4-2AA76FF89685}" dt="2023-03-27T04:17:27.313" v="2655" actId="1076"/>
          <ac:picMkLst>
            <pc:docMk/>
            <pc:sldMk cId="465266578" sldId="266"/>
            <ac:picMk id="5" creationId="{EB626EAF-3216-DA26-DC24-024301537EF2}"/>
          </ac:picMkLst>
        </pc:picChg>
      </pc:sldChg>
      <pc:sldChg chg="addSp modSp new mod ord modAnim">
        <pc:chgData name="Robin Walters" userId="86c24cf8-9087-40c7-84cb-5bce30778dba" providerId="ADAL" clId="{019B748E-220F-4B8D-80C4-2AA76FF89685}" dt="2023-03-27T15:10:49.849" v="7992"/>
        <pc:sldMkLst>
          <pc:docMk/>
          <pc:sldMk cId="2300609955" sldId="267"/>
        </pc:sldMkLst>
        <pc:spChg chg="mod">
          <ac:chgData name="Robin Walters" userId="86c24cf8-9087-40c7-84cb-5bce30778dba" providerId="ADAL" clId="{019B748E-220F-4B8D-80C4-2AA76FF89685}" dt="2023-03-27T04:17:58.783" v="2689" actId="313"/>
          <ac:spMkLst>
            <pc:docMk/>
            <pc:sldMk cId="2300609955" sldId="267"/>
            <ac:spMk id="2" creationId="{4ADF88F1-2926-9552-A067-E9CBC7160C64}"/>
          </ac:spMkLst>
        </pc:spChg>
        <pc:spChg chg="mod">
          <ac:chgData name="Robin Walters" userId="86c24cf8-9087-40c7-84cb-5bce30778dba" providerId="ADAL" clId="{019B748E-220F-4B8D-80C4-2AA76FF89685}" dt="2023-03-27T14:28:05.486" v="6571" actId="20577"/>
          <ac:spMkLst>
            <pc:docMk/>
            <pc:sldMk cId="2300609955" sldId="267"/>
            <ac:spMk id="3" creationId="{429DE025-9D9F-7409-EAE4-8E1B24DB50AB}"/>
          </ac:spMkLst>
        </pc:spChg>
        <pc:picChg chg="add mod modCrop">
          <ac:chgData name="Robin Walters" userId="86c24cf8-9087-40c7-84cb-5bce30778dba" providerId="ADAL" clId="{019B748E-220F-4B8D-80C4-2AA76FF89685}" dt="2023-03-27T14:26:35.433" v="6484" actId="732"/>
          <ac:picMkLst>
            <pc:docMk/>
            <pc:sldMk cId="2300609955" sldId="267"/>
            <ac:picMk id="5" creationId="{B96670E4-2790-B51A-6B74-ED36A97AE176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14:44:51.791" v="6900" actId="20577"/>
        <pc:sldMkLst>
          <pc:docMk/>
          <pc:sldMk cId="3804562156" sldId="268"/>
        </pc:sldMkLst>
        <pc:spChg chg="mod">
          <ac:chgData name="Robin Walters" userId="86c24cf8-9087-40c7-84cb-5bce30778dba" providerId="ADAL" clId="{019B748E-220F-4B8D-80C4-2AA76FF89685}" dt="2023-03-27T04:19:01.248" v="2751" actId="20577"/>
          <ac:spMkLst>
            <pc:docMk/>
            <pc:sldMk cId="3804562156" sldId="268"/>
            <ac:spMk id="2" creationId="{BFC398CD-67FE-6DFA-B566-B99D78E8CA70}"/>
          </ac:spMkLst>
        </pc:spChg>
        <pc:spChg chg="mod">
          <ac:chgData name="Robin Walters" userId="86c24cf8-9087-40c7-84cb-5bce30778dba" providerId="ADAL" clId="{019B748E-220F-4B8D-80C4-2AA76FF89685}" dt="2023-03-27T14:44:51.791" v="6900" actId="20577"/>
          <ac:spMkLst>
            <pc:docMk/>
            <pc:sldMk cId="3804562156" sldId="268"/>
            <ac:spMk id="3" creationId="{91C1C03E-1BBA-A5F5-C686-33422C4D84AD}"/>
          </ac:spMkLst>
        </pc:spChg>
        <pc:spChg chg="add del">
          <ac:chgData name="Robin Walters" userId="86c24cf8-9087-40c7-84cb-5bce30778dba" providerId="ADAL" clId="{019B748E-220F-4B8D-80C4-2AA76FF89685}" dt="2023-03-27T14:39:42.763" v="6664"/>
          <ac:spMkLst>
            <pc:docMk/>
            <pc:sldMk cId="3804562156" sldId="268"/>
            <ac:spMk id="8" creationId="{962D5E0F-4452-1F64-42B9-DC16D1CD1A6E}"/>
          </ac:spMkLst>
        </pc:spChg>
        <pc:spChg chg="add del">
          <ac:chgData name="Robin Walters" userId="86c24cf8-9087-40c7-84cb-5bce30778dba" providerId="ADAL" clId="{019B748E-220F-4B8D-80C4-2AA76FF89685}" dt="2023-03-27T14:39:42.763" v="6664"/>
          <ac:spMkLst>
            <pc:docMk/>
            <pc:sldMk cId="3804562156" sldId="268"/>
            <ac:spMk id="9" creationId="{D0F4BE87-ABF3-D30D-1D72-1E59150E0FEC}"/>
          </ac:spMkLst>
        </pc:spChg>
        <pc:spChg chg="add del">
          <ac:chgData name="Robin Walters" userId="86c24cf8-9087-40c7-84cb-5bce30778dba" providerId="ADAL" clId="{019B748E-220F-4B8D-80C4-2AA76FF89685}" dt="2023-03-27T14:39:42.763" v="6664"/>
          <ac:spMkLst>
            <pc:docMk/>
            <pc:sldMk cId="3804562156" sldId="268"/>
            <ac:spMk id="10" creationId="{8922812E-F79D-2F72-1EEE-572092E7D059}"/>
          </ac:spMkLst>
        </pc:spChg>
        <pc:picChg chg="add del">
          <ac:chgData name="Robin Walters" userId="86c24cf8-9087-40c7-84cb-5bce30778dba" providerId="ADAL" clId="{019B748E-220F-4B8D-80C4-2AA76FF89685}" dt="2023-03-27T04:28:41.994" v="3368" actId="478"/>
          <ac:picMkLst>
            <pc:docMk/>
            <pc:sldMk cId="3804562156" sldId="268"/>
            <ac:picMk id="5" creationId="{73335D7E-8AFD-13B1-85B7-B39944ED7C78}"/>
          </ac:picMkLst>
        </pc:picChg>
        <pc:picChg chg="add del mod">
          <ac:chgData name="Robin Walters" userId="86c24cf8-9087-40c7-84cb-5bce30778dba" providerId="ADAL" clId="{019B748E-220F-4B8D-80C4-2AA76FF89685}" dt="2023-03-27T04:39:59.006" v="3371" actId="478"/>
          <ac:picMkLst>
            <pc:docMk/>
            <pc:sldMk cId="3804562156" sldId="268"/>
            <ac:picMk id="6" creationId="{1627F5AB-554A-E806-F7EC-A034822E2D1F}"/>
          </ac:picMkLst>
        </pc:picChg>
        <pc:picChg chg="add mod">
          <ac:chgData name="Robin Walters" userId="86c24cf8-9087-40c7-84cb-5bce30778dba" providerId="ADAL" clId="{019B748E-220F-4B8D-80C4-2AA76FF89685}" dt="2023-03-27T14:40:19.710" v="6674" actId="1076"/>
          <ac:picMkLst>
            <pc:docMk/>
            <pc:sldMk cId="3804562156" sldId="268"/>
            <ac:picMk id="7" creationId="{3DE5705E-D810-1645-A65A-54E8480E00E2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04:52:33.520" v="4155" actId="478"/>
        <pc:sldMkLst>
          <pc:docMk/>
          <pc:sldMk cId="1741593547" sldId="269"/>
        </pc:sldMkLst>
        <pc:spChg chg="mod">
          <ac:chgData name="Robin Walters" userId="86c24cf8-9087-40c7-84cb-5bce30778dba" providerId="ADAL" clId="{019B748E-220F-4B8D-80C4-2AA76FF89685}" dt="2023-03-27T04:52:26.463" v="4152"/>
          <ac:spMkLst>
            <pc:docMk/>
            <pc:sldMk cId="1741593547" sldId="269"/>
            <ac:spMk id="2" creationId="{81BE6BE9-C61D-ACCD-BBBB-007B005C0346}"/>
          </ac:spMkLst>
        </pc:spChg>
        <pc:spChg chg="del mod">
          <ac:chgData name="Robin Walters" userId="86c24cf8-9087-40c7-84cb-5bce30778dba" providerId="ADAL" clId="{019B748E-220F-4B8D-80C4-2AA76FF89685}" dt="2023-03-27T04:52:33.520" v="4155" actId="478"/>
          <ac:spMkLst>
            <pc:docMk/>
            <pc:sldMk cId="1741593547" sldId="269"/>
            <ac:spMk id="3" creationId="{65ABDEB8-DBA8-F128-5790-662741997946}"/>
          </ac:spMkLst>
        </pc:spChg>
        <pc:picChg chg="add mod">
          <ac:chgData name="Robin Walters" userId="86c24cf8-9087-40c7-84cb-5bce30778dba" providerId="ADAL" clId="{019B748E-220F-4B8D-80C4-2AA76FF89685}" dt="2023-03-27T04:21:13.164" v="2860" actId="1076"/>
          <ac:picMkLst>
            <pc:docMk/>
            <pc:sldMk cId="1741593547" sldId="269"/>
            <ac:picMk id="5" creationId="{D9753CAD-B30B-A4C6-5CF7-55E1175445F2}"/>
          </ac:picMkLst>
        </pc:picChg>
        <pc:picChg chg="add mod">
          <ac:chgData name="Robin Walters" userId="86c24cf8-9087-40c7-84cb-5bce30778dba" providerId="ADAL" clId="{019B748E-220F-4B8D-80C4-2AA76FF89685}" dt="2023-03-27T04:21:56.305" v="2865" actId="1076"/>
          <ac:picMkLst>
            <pc:docMk/>
            <pc:sldMk cId="1741593547" sldId="269"/>
            <ac:picMk id="7" creationId="{1BC13EA1-DAD6-23C4-796F-6C6231F958BD}"/>
          </ac:picMkLst>
        </pc:picChg>
      </pc:sldChg>
      <pc:sldChg chg="addSp delSp modSp new mod ord">
        <pc:chgData name="Robin Walters" userId="86c24cf8-9087-40c7-84cb-5bce30778dba" providerId="ADAL" clId="{019B748E-220F-4B8D-80C4-2AA76FF89685}" dt="2023-03-27T14:18:45.948" v="6097" actId="1035"/>
        <pc:sldMkLst>
          <pc:docMk/>
          <pc:sldMk cId="3190920868" sldId="270"/>
        </pc:sldMkLst>
        <pc:spChg chg="mod">
          <ac:chgData name="Robin Walters" userId="86c24cf8-9087-40c7-84cb-5bce30778dba" providerId="ADAL" clId="{019B748E-220F-4B8D-80C4-2AA76FF89685}" dt="2023-03-27T04:22:05.670" v="2867"/>
          <ac:spMkLst>
            <pc:docMk/>
            <pc:sldMk cId="3190920868" sldId="270"/>
            <ac:spMk id="2" creationId="{B084C5F4-9853-5C93-EF8E-2A78CE00B142}"/>
          </ac:spMkLst>
        </pc:spChg>
        <pc:spChg chg="del">
          <ac:chgData name="Robin Walters" userId="86c24cf8-9087-40c7-84cb-5bce30778dba" providerId="ADAL" clId="{019B748E-220F-4B8D-80C4-2AA76FF89685}" dt="2023-03-27T04:22:41.866" v="2868" actId="478"/>
          <ac:spMkLst>
            <pc:docMk/>
            <pc:sldMk cId="3190920868" sldId="270"/>
            <ac:spMk id="3" creationId="{CAD6DA6F-3382-DB03-79E9-B40AA3D3DAEE}"/>
          </ac:spMkLst>
        </pc:spChg>
        <pc:spChg chg="add mod">
          <ac:chgData name="Robin Walters" userId="86c24cf8-9087-40c7-84cb-5bce30778dba" providerId="ADAL" clId="{019B748E-220F-4B8D-80C4-2AA76FF89685}" dt="2023-03-27T14:18:45.948" v="6097" actId="1035"/>
          <ac:spMkLst>
            <pc:docMk/>
            <pc:sldMk cId="3190920868" sldId="270"/>
            <ac:spMk id="4" creationId="{C4F0336E-B625-A934-8D8D-1269880D35CB}"/>
          </ac:spMkLst>
        </pc:spChg>
        <pc:picChg chg="add mod">
          <ac:chgData name="Robin Walters" userId="86c24cf8-9087-40c7-84cb-5bce30778dba" providerId="ADAL" clId="{019B748E-220F-4B8D-80C4-2AA76FF89685}" dt="2023-03-27T14:18:42.980" v="6090" actId="1035"/>
          <ac:picMkLst>
            <pc:docMk/>
            <pc:sldMk cId="3190920868" sldId="270"/>
            <ac:picMk id="3074" creationId="{8AD0689F-A1F8-0674-541A-2CFEA2E37FB9}"/>
          </ac:picMkLst>
        </pc:picChg>
        <pc:picChg chg="add mod">
          <ac:chgData name="Robin Walters" userId="86c24cf8-9087-40c7-84cb-5bce30778dba" providerId="ADAL" clId="{019B748E-220F-4B8D-80C4-2AA76FF89685}" dt="2023-03-27T14:18:42.980" v="6090" actId="1035"/>
          <ac:picMkLst>
            <pc:docMk/>
            <pc:sldMk cId="3190920868" sldId="270"/>
            <ac:picMk id="3076" creationId="{666B98CD-EBD9-4E20-2EE3-FA6F00F20FD7}"/>
          </ac:picMkLst>
        </pc:picChg>
      </pc:sldChg>
      <pc:sldChg chg="modSp new mod modAnim">
        <pc:chgData name="Robin Walters" userId="86c24cf8-9087-40c7-84cb-5bce30778dba" providerId="ADAL" clId="{019B748E-220F-4B8D-80C4-2AA76FF89685}" dt="2023-03-27T04:49:07.383" v="4040" actId="20577"/>
        <pc:sldMkLst>
          <pc:docMk/>
          <pc:sldMk cId="2867329467" sldId="271"/>
        </pc:sldMkLst>
        <pc:spChg chg="mod">
          <ac:chgData name="Robin Walters" userId="86c24cf8-9087-40c7-84cb-5bce30778dba" providerId="ADAL" clId="{019B748E-220F-4B8D-80C4-2AA76FF89685}" dt="2023-03-27T04:24:10.153" v="2900" actId="20577"/>
          <ac:spMkLst>
            <pc:docMk/>
            <pc:sldMk cId="2867329467" sldId="271"/>
            <ac:spMk id="2" creationId="{8B75FCE4-9499-5D65-ECB4-45F93483984F}"/>
          </ac:spMkLst>
        </pc:spChg>
        <pc:spChg chg="mod">
          <ac:chgData name="Robin Walters" userId="86c24cf8-9087-40c7-84cb-5bce30778dba" providerId="ADAL" clId="{019B748E-220F-4B8D-80C4-2AA76FF89685}" dt="2023-03-27T04:49:07.383" v="4040" actId="20577"/>
          <ac:spMkLst>
            <pc:docMk/>
            <pc:sldMk cId="2867329467" sldId="271"/>
            <ac:spMk id="3" creationId="{E54988FC-5A9C-A396-AEA1-543E23C81630}"/>
          </ac:spMkLst>
        </pc:spChg>
      </pc:sldChg>
      <pc:sldChg chg="modSp new mod">
        <pc:chgData name="Robin Walters" userId="86c24cf8-9087-40c7-84cb-5bce30778dba" providerId="ADAL" clId="{019B748E-220F-4B8D-80C4-2AA76FF89685}" dt="2023-03-27T05:00:39.660" v="4628" actId="20577"/>
        <pc:sldMkLst>
          <pc:docMk/>
          <pc:sldMk cId="623077126" sldId="272"/>
        </pc:sldMkLst>
        <pc:spChg chg="mod">
          <ac:chgData name="Robin Walters" userId="86c24cf8-9087-40c7-84cb-5bce30778dba" providerId="ADAL" clId="{019B748E-220F-4B8D-80C4-2AA76FF89685}" dt="2023-03-27T04:51:26.309" v="4083" actId="5793"/>
          <ac:spMkLst>
            <pc:docMk/>
            <pc:sldMk cId="623077126" sldId="272"/>
            <ac:spMk id="2" creationId="{27DB5CD2-C08F-4804-F377-1586C4F294B2}"/>
          </ac:spMkLst>
        </pc:spChg>
        <pc:spChg chg="mod">
          <ac:chgData name="Robin Walters" userId="86c24cf8-9087-40c7-84cb-5bce30778dba" providerId="ADAL" clId="{019B748E-220F-4B8D-80C4-2AA76FF89685}" dt="2023-03-27T05:00:39.660" v="4628" actId="20577"/>
          <ac:spMkLst>
            <pc:docMk/>
            <pc:sldMk cId="623077126" sldId="272"/>
            <ac:spMk id="3" creationId="{0E69E90E-729B-E11B-C253-43DCC97488C4}"/>
          </ac:spMkLst>
        </pc:spChg>
      </pc:sldChg>
      <pc:sldChg chg="addSp delSp modSp new mod">
        <pc:chgData name="Robin Walters" userId="86c24cf8-9087-40c7-84cb-5bce30778dba" providerId="ADAL" clId="{019B748E-220F-4B8D-80C4-2AA76FF89685}" dt="2023-03-27T04:56:59.419" v="4286" actId="1076"/>
        <pc:sldMkLst>
          <pc:docMk/>
          <pc:sldMk cId="3712205303" sldId="273"/>
        </pc:sldMkLst>
        <pc:spChg chg="mod">
          <ac:chgData name="Robin Walters" userId="86c24cf8-9087-40c7-84cb-5bce30778dba" providerId="ADAL" clId="{019B748E-220F-4B8D-80C4-2AA76FF89685}" dt="2023-03-27T04:53:35.151" v="4177" actId="20577"/>
          <ac:spMkLst>
            <pc:docMk/>
            <pc:sldMk cId="3712205303" sldId="273"/>
            <ac:spMk id="2" creationId="{8968CFA6-8A30-0A4C-1BD1-85E219B55E90}"/>
          </ac:spMkLst>
        </pc:spChg>
        <pc:spChg chg="del">
          <ac:chgData name="Robin Walters" userId="86c24cf8-9087-40c7-84cb-5bce30778dba" providerId="ADAL" clId="{019B748E-220F-4B8D-80C4-2AA76FF89685}" dt="2023-03-27T04:55:53.950" v="4280" actId="478"/>
          <ac:spMkLst>
            <pc:docMk/>
            <pc:sldMk cId="3712205303" sldId="273"/>
            <ac:spMk id="3" creationId="{B98E14EE-17D4-3620-8BA3-E4CD569589BD}"/>
          </ac:spMkLst>
        </pc:spChg>
        <pc:picChg chg="add mod">
          <ac:chgData name="Robin Walters" userId="86c24cf8-9087-40c7-84cb-5bce30778dba" providerId="ADAL" clId="{019B748E-220F-4B8D-80C4-2AA76FF89685}" dt="2023-03-27T04:56:59.419" v="4286" actId="1076"/>
          <ac:picMkLst>
            <pc:docMk/>
            <pc:sldMk cId="3712205303" sldId="273"/>
            <ac:picMk id="5" creationId="{8AF29FFC-948B-86AA-F36A-0BABA7BA8C08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04:54:14.612" v="4263" actId="20577"/>
        <pc:sldMkLst>
          <pc:docMk/>
          <pc:sldMk cId="968817330" sldId="274"/>
        </pc:sldMkLst>
        <pc:spChg chg="mod">
          <ac:chgData name="Robin Walters" userId="86c24cf8-9087-40c7-84cb-5bce30778dba" providerId="ADAL" clId="{019B748E-220F-4B8D-80C4-2AA76FF89685}" dt="2023-03-27T04:54:14.612" v="4263" actId="20577"/>
          <ac:spMkLst>
            <pc:docMk/>
            <pc:sldMk cId="968817330" sldId="274"/>
            <ac:spMk id="2" creationId="{93BEBBDB-708E-7185-128F-48E096692DD6}"/>
          </ac:spMkLst>
        </pc:spChg>
        <pc:spChg chg="del">
          <ac:chgData name="Robin Walters" userId="86c24cf8-9087-40c7-84cb-5bce30778dba" providerId="ADAL" clId="{019B748E-220F-4B8D-80C4-2AA76FF89685}" dt="2023-03-27T04:53:46.463" v="4179" actId="478"/>
          <ac:spMkLst>
            <pc:docMk/>
            <pc:sldMk cId="968817330" sldId="274"/>
            <ac:spMk id="3" creationId="{D685D831-A394-5362-E4F0-13D4005ADF3F}"/>
          </ac:spMkLst>
        </pc:spChg>
        <pc:picChg chg="add mod">
          <ac:chgData name="Robin Walters" userId="86c24cf8-9087-40c7-84cb-5bce30778dba" providerId="ADAL" clId="{019B748E-220F-4B8D-80C4-2AA76FF89685}" dt="2023-03-27T04:53:52.148" v="4183" actId="1076"/>
          <ac:picMkLst>
            <pc:docMk/>
            <pc:sldMk cId="968817330" sldId="274"/>
            <ac:picMk id="5" creationId="{8172446A-A2F2-31DF-56BF-5033BC072EA7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04:55:46.724" v="4279" actId="1076"/>
        <pc:sldMkLst>
          <pc:docMk/>
          <pc:sldMk cId="2492239945" sldId="275"/>
        </pc:sldMkLst>
        <pc:spChg chg="mod">
          <ac:chgData name="Robin Walters" userId="86c24cf8-9087-40c7-84cb-5bce30778dba" providerId="ADAL" clId="{019B748E-220F-4B8D-80C4-2AA76FF89685}" dt="2023-03-27T04:54:24.628" v="4276" actId="20577"/>
          <ac:spMkLst>
            <pc:docMk/>
            <pc:sldMk cId="2492239945" sldId="275"/>
            <ac:spMk id="2" creationId="{8F6B04D0-AECD-D5B9-A22A-15000C8A0F24}"/>
          </ac:spMkLst>
        </pc:spChg>
        <pc:spChg chg="del">
          <ac:chgData name="Robin Walters" userId="86c24cf8-9087-40c7-84cb-5bce30778dba" providerId="ADAL" clId="{019B748E-220F-4B8D-80C4-2AA76FF89685}" dt="2023-03-27T04:55:42.350" v="4277" actId="478"/>
          <ac:spMkLst>
            <pc:docMk/>
            <pc:sldMk cId="2492239945" sldId="275"/>
            <ac:spMk id="3" creationId="{AB3E58E9-1A67-C345-CEE1-851A34863A25}"/>
          </ac:spMkLst>
        </pc:spChg>
        <pc:picChg chg="add mod">
          <ac:chgData name="Robin Walters" userId="86c24cf8-9087-40c7-84cb-5bce30778dba" providerId="ADAL" clId="{019B748E-220F-4B8D-80C4-2AA76FF89685}" dt="2023-03-27T04:55:46.724" v="4279" actId="1076"/>
          <ac:picMkLst>
            <pc:docMk/>
            <pc:sldMk cId="2492239945" sldId="275"/>
            <ac:picMk id="5" creationId="{57F2BC80-936A-B111-EE0D-EC5388B05896}"/>
          </ac:picMkLst>
        </pc:picChg>
      </pc:sldChg>
      <pc:sldChg chg="addSp delSp modSp new mod ord">
        <pc:chgData name="Robin Walters" userId="86c24cf8-9087-40c7-84cb-5bce30778dba" providerId="ADAL" clId="{019B748E-220F-4B8D-80C4-2AA76FF89685}" dt="2023-03-27T14:53:43.995" v="7285"/>
        <pc:sldMkLst>
          <pc:docMk/>
          <pc:sldMk cId="1775709334" sldId="276"/>
        </pc:sldMkLst>
        <pc:spChg chg="mod">
          <ac:chgData name="Robin Walters" userId="86c24cf8-9087-40c7-84cb-5bce30778dba" providerId="ADAL" clId="{019B748E-220F-4B8D-80C4-2AA76FF89685}" dt="2023-03-27T05:01:52.227" v="4736" actId="20577"/>
          <ac:spMkLst>
            <pc:docMk/>
            <pc:sldMk cId="1775709334" sldId="276"/>
            <ac:spMk id="2" creationId="{3B699733-DDC8-EAE3-24CC-CC6C3325824F}"/>
          </ac:spMkLst>
        </pc:spChg>
        <pc:spChg chg="del">
          <ac:chgData name="Robin Walters" userId="86c24cf8-9087-40c7-84cb-5bce30778dba" providerId="ADAL" clId="{019B748E-220F-4B8D-80C4-2AA76FF89685}" dt="2023-03-27T05:01:23.538" v="4632" actId="478"/>
          <ac:spMkLst>
            <pc:docMk/>
            <pc:sldMk cId="1775709334" sldId="276"/>
            <ac:spMk id="3" creationId="{0EFC54D0-D833-7080-C004-BB68ED425DBF}"/>
          </ac:spMkLst>
        </pc:spChg>
        <pc:picChg chg="add mod">
          <ac:chgData name="Robin Walters" userId="86c24cf8-9087-40c7-84cb-5bce30778dba" providerId="ADAL" clId="{019B748E-220F-4B8D-80C4-2AA76FF89685}" dt="2023-03-27T05:01:28.228" v="4635" actId="1076"/>
          <ac:picMkLst>
            <pc:docMk/>
            <pc:sldMk cId="1775709334" sldId="276"/>
            <ac:picMk id="5" creationId="{00EA0275-6A04-85C1-E0A9-683AF009AE58}"/>
          </ac:picMkLst>
        </pc:picChg>
      </pc:sldChg>
      <pc:sldChg chg="delSp modSp new mod">
        <pc:chgData name="Robin Walters" userId="86c24cf8-9087-40c7-84cb-5bce30778dba" providerId="ADAL" clId="{019B748E-220F-4B8D-80C4-2AA76FF89685}" dt="2023-03-27T05:07:40.586" v="4967" actId="1076"/>
        <pc:sldMkLst>
          <pc:docMk/>
          <pc:sldMk cId="3730849443" sldId="277"/>
        </pc:sldMkLst>
        <pc:spChg chg="mod">
          <ac:chgData name="Robin Walters" userId="86c24cf8-9087-40c7-84cb-5bce30778dba" providerId="ADAL" clId="{019B748E-220F-4B8D-80C4-2AA76FF89685}" dt="2023-03-27T05:07:40.586" v="4967" actId="1076"/>
          <ac:spMkLst>
            <pc:docMk/>
            <pc:sldMk cId="3730849443" sldId="277"/>
            <ac:spMk id="2" creationId="{1491F239-F71B-8EF6-48EE-F2F85A12FAA3}"/>
          </ac:spMkLst>
        </pc:spChg>
        <pc:spChg chg="del">
          <ac:chgData name="Robin Walters" userId="86c24cf8-9087-40c7-84cb-5bce30778dba" providerId="ADAL" clId="{019B748E-220F-4B8D-80C4-2AA76FF89685}" dt="2023-03-27T05:03:06.848" v="4742" actId="478"/>
          <ac:spMkLst>
            <pc:docMk/>
            <pc:sldMk cId="3730849443" sldId="277"/>
            <ac:spMk id="3" creationId="{6426D183-6C8E-8A64-6693-97CAE1151D23}"/>
          </ac:spMkLst>
        </pc:spChg>
      </pc:sldChg>
      <pc:sldChg chg="addSp delSp modSp new mod modAnim">
        <pc:chgData name="Robin Walters" userId="86c24cf8-9087-40c7-84cb-5bce30778dba" providerId="ADAL" clId="{019B748E-220F-4B8D-80C4-2AA76FF89685}" dt="2023-04-03T16:18:01.153" v="9841" actId="207"/>
        <pc:sldMkLst>
          <pc:docMk/>
          <pc:sldMk cId="1899517898" sldId="278"/>
        </pc:sldMkLst>
        <pc:spChg chg="mod">
          <ac:chgData name="Robin Walters" userId="86c24cf8-9087-40c7-84cb-5bce30778dba" providerId="ADAL" clId="{019B748E-220F-4B8D-80C4-2AA76FF89685}" dt="2023-03-27T15:09:01.840" v="7956" actId="1035"/>
          <ac:spMkLst>
            <pc:docMk/>
            <pc:sldMk cId="1899517898" sldId="278"/>
            <ac:spMk id="2" creationId="{C236D8D2-F9C1-E037-F42C-B8E0CF9B7B08}"/>
          </ac:spMkLst>
        </pc:spChg>
        <pc:spChg chg="add mod">
          <ac:chgData name="Robin Walters" userId="86c24cf8-9087-40c7-84cb-5bce30778dba" providerId="ADAL" clId="{019B748E-220F-4B8D-80C4-2AA76FF89685}" dt="2023-04-03T14:53:10.759" v="9588" actId="1038"/>
          <ac:spMkLst>
            <pc:docMk/>
            <pc:sldMk cId="1899517898" sldId="278"/>
            <ac:spMk id="3" creationId="{C283A193-F6BA-2BA8-F906-34FF9EAC0A9F}"/>
          </ac:spMkLst>
        </pc:spChg>
        <pc:spChg chg="del">
          <ac:chgData name="Robin Walters" userId="86c24cf8-9087-40c7-84cb-5bce30778dba" providerId="ADAL" clId="{019B748E-220F-4B8D-80C4-2AA76FF89685}" dt="2023-03-27T05:03:43.168" v="4796" actId="478"/>
          <ac:spMkLst>
            <pc:docMk/>
            <pc:sldMk cId="1899517898" sldId="278"/>
            <ac:spMk id="3" creationId="{DE441720-BBDC-75D1-06CF-8BDBB3D05D0E}"/>
          </ac:spMkLst>
        </pc:spChg>
        <pc:spChg chg="add mod">
          <ac:chgData name="Robin Walters" userId="86c24cf8-9087-40c7-84cb-5bce30778dba" providerId="ADAL" clId="{019B748E-220F-4B8D-80C4-2AA76FF89685}" dt="2023-04-03T14:53:27.463" v="9662" actId="20577"/>
          <ac:spMkLst>
            <pc:docMk/>
            <pc:sldMk cId="1899517898" sldId="278"/>
            <ac:spMk id="4" creationId="{CCF6C346-E17E-231A-52D4-55CE849AB0F0}"/>
          </ac:spMkLst>
        </pc:spChg>
        <pc:spChg chg="add mod">
          <ac:chgData name="Robin Walters" userId="86c24cf8-9087-40c7-84cb-5bce30778dba" providerId="ADAL" clId="{019B748E-220F-4B8D-80C4-2AA76FF89685}" dt="2023-03-27T15:09:06.829" v="7968" actId="1035"/>
          <ac:spMkLst>
            <pc:docMk/>
            <pc:sldMk cId="1899517898" sldId="278"/>
            <ac:spMk id="6" creationId="{D9BDCE58-00FD-1A3C-522F-A9D05CCD7577}"/>
          </ac:spMkLst>
        </pc:spChg>
        <pc:spChg chg="add mod">
          <ac:chgData name="Robin Walters" userId="86c24cf8-9087-40c7-84cb-5bce30778dba" providerId="ADAL" clId="{019B748E-220F-4B8D-80C4-2AA76FF89685}" dt="2023-04-03T14:53:41.446" v="9671" actId="20577"/>
          <ac:spMkLst>
            <pc:docMk/>
            <pc:sldMk cId="1899517898" sldId="278"/>
            <ac:spMk id="7" creationId="{4B4FF4E2-EFCF-DC3C-7F08-8F6BDC421463}"/>
          </ac:spMkLst>
        </pc:spChg>
        <pc:spChg chg="add del mod">
          <ac:chgData name="Robin Walters" userId="86c24cf8-9087-40c7-84cb-5bce30778dba" providerId="ADAL" clId="{019B748E-220F-4B8D-80C4-2AA76FF89685}" dt="2023-03-27T15:07:23.428" v="7852"/>
          <ac:spMkLst>
            <pc:docMk/>
            <pc:sldMk cId="1899517898" sldId="278"/>
            <ac:spMk id="7" creationId="{D384CB3F-7ADE-FDDF-E4D4-21A10D3BB692}"/>
          </ac:spMkLst>
        </pc:spChg>
        <pc:spChg chg="add mod">
          <ac:chgData name="Robin Walters" userId="86c24cf8-9087-40c7-84cb-5bce30778dba" providerId="ADAL" clId="{019B748E-220F-4B8D-80C4-2AA76FF89685}" dt="2023-03-27T15:09:11.245" v="7980" actId="1038"/>
          <ac:spMkLst>
            <pc:docMk/>
            <pc:sldMk cId="1899517898" sldId="278"/>
            <ac:spMk id="8" creationId="{2117EF12-E637-FD99-84B3-17FDA736DF93}"/>
          </ac:spMkLst>
        </pc:spChg>
        <pc:spChg chg="add mod">
          <ac:chgData name="Robin Walters" userId="86c24cf8-9087-40c7-84cb-5bce30778dba" providerId="ADAL" clId="{019B748E-220F-4B8D-80C4-2AA76FF89685}" dt="2023-04-03T14:55:20.228" v="9800" actId="207"/>
          <ac:spMkLst>
            <pc:docMk/>
            <pc:sldMk cId="1899517898" sldId="278"/>
            <ac:spMk id="9" creationId="{74BE3206-CD31-0162-DEA5-9FB699A30EEC}"/>
          </ac:spMkLst>
        </pc:spChg>
        <pc:spChg chg="add mod">
          <ac:chgData name="Robin Walters" userId="86c24cf8-9087-40c7-84cb-5bce30778dba" providerId="ADAL" clId="{019B748E-220F-4B8D-80C4-2AA76FF89685}" dt="2023-04-03T14:55:27.328" v="9801" actId="207"/>
          <ac:spMkLst>
            <pc:docMk/>
            <pc:sldMk cId="1899517898" sldId="278"/>
            <ac:spMk id="10" creationId="{0E59EE2D-8BD4-1BCE-9ADC-A4B04310F5E2}"/>
          </ac:spMkLst>
        </pc:spChg>
        <pc:spChg chg="add mod">
          <ac:chgData name="Robin Walters" userId="86c24cf8-9087-40c7-84cb-5bce30778dba" providerId="ADAL" clId="{019B748E-220F-4B8D-80C4-2AA76FF89685}" dt="2023-04-03T16:18:01.153" v="9841" actId="207"/>
          <ac:spMkLst>
            <pc:docMk/>
            <pc:sldMk cId="1899517898" sldId="278"/>
            <ac:spMk id="11" creationId="{23152EA3-8DD6-EAB7-DFC8-588DD047B8E0}"/>
          </ac:spMkLst>
        </pc:spChg>
        <pc:picChg chg="add mod">
          <ac:chgData name="Robin Walters" userId="86c24cf8-9087-40c7-84cb-5bce30778dba" providerId="ADAL" clId="{019B748E-220F-4B8D-80C4-2AA76FF89685}" dt="2023-04-03T14:54:23.541" v="9683" actId="1076"/>
          <ac:picMkLst>
            <pc:docMk/>
            <pc:sldMk cId="1899517898" sldId="278"/>
            <ac:picMk id="5" creationId="{34AE3A07-2631-E912-2386-3E8914826E4C}"/>
          </ac:picMkLst>
        </pc:picChg>
      </pc:sldChg>
      <pc:sldChg chg="modSp new mod ord modAnim">
        <pc:chgData name="Robin Walters" userId="86c24cf8-9087-40c7-84cb-5bce30778dba" providerId="ADAL" clId="{019B748E-220F-4B8D-80C4-2AA76FF89685}" dt="2023-03-27T15:09:18.698" v="7982"/>
        <pc:sldMkLst>
          <pc:docMk/>
          <pc:sldMk cId="1858582218" sldId="279"/>
        </pc:sldMkLst>
        <pc:spChg chg="mod">
          <ac:chgData name="Robin Walters" userId="86c24cf8-9087-40c7-84cb-5bce30778dba" providerId="ADAL" clId="{019B748E-220F-4B8D-80C4-2AA76FF89685}" dt="2023-03-27T05:04:23.948" v="4927" actId="20577"/>
          <ac:spMkLst>
            <pc:docMk/>
            <pc:sldMk cId="1858582218" sldId="279"/>
            <ac:spMk id="2" creationId="{2ECE6A60-123A-1A09-7434-EDDB55846DE1}"/>
          </ac:spMkLst>
        </pc:spChg>
        <pc:spChg chg="mod">
          <ac:chgData name="Robin Walters" userId="86c24cf8-9087-40c7-84cb-5bce30778dba" providerId="ADAL" clId="{019B748E-220F-4B8D-80C4-2AA76FF89685}" dt="2023-03-27T15:04:40.424" v="7801" actId="20577"/>
          <ac:spMkLst>
            <pc:docMk/>
            <pc:sldMk cId="1858582218" sldId="279"/>
            <ac:spMk id="3" creationId="{D85597A3-7607-2A8D-86E2-036223A4BDD4}"/>
          </ac:spMkLst>
        </pc:spChg>
      </pc:sldChg>
      <pc:sldChg chg="addSp delSp modSp new mod">
        <pc:chgData name="Robin Walters" userId="86c24cf8-9087-40c7-84cb-5bce30778dba" providerId="ADAL" clId="{019B748E-220F-4B8D-80C4-2AA76FF89685}" dt="2023-03-27T05:07:26.755" v="4965" actId="1076"/>
        <pc:sldMkLst>
          <pc:docMk/>
          <pc:sldMk cId="3716148005" sldId="280"/>
        </pc:sldMkLst>
        <pc:spChg chg="mod">
          <ac:chgData name="Robin Walters" userId="86c24cf8-9087-40c7-84cb-5bce30778dba" providerId="ADAL" clId="{019B748E-220F-4B8D-80C4-2AA76FF89685}" dt="2023-03-27T05:04:36.989" v="4961" actId="20577"/>
          <ac:spMkLst>
            <pc:docMk/>
            <pc:sldMk cId="3716148005" sldId="280"/>
            <ac:spMk id="2" creationId="{52D9ADF4-B458-DEC7-E213-789F69FB62C6}"/>
          </ac:spMkLst>
        </pc:spChg>
        <pc:spChg chg="del">
          <ac:chgData name="Robin Walters" userId="86c24cf8-9087-40c7-84cb-5bce30778dba" providerId="ADAL" clId="{019B748E-220F-4B8D-80C4-2AA76FF89685}" dt="2023-03-27T05:07:13.715" v="4962" actId="478"/>
          <ac:spMkLst>
            <pc:docMk/>
            <pc:sldMk cId="3716148005" sldId="280"/>
            <ac:spMk id="3" creationId="{CEC83F7F-401E-481A-ACB7-64E1A5127A98}"/>
          </ac:spMkLst>
        </pc:spChg>
        <pc:picChg chg="add mod">
          <ac:chgData name="Robin Walters" userId="86c24cf8-9087-40c7-84cb-5bce30778dba" providerId="ADAL" clId="{019B748E-220F-4B8D-80C4-2AA76FF89685}" dt="2023-03-27T05:07:26.755" v="4965" actId="1076"/>
          <ac:picMkLst>
            <pc:docMk/>
            <pc:sldMk cId="3716148005" sldId="280"/>
            <ac:picMk id="4" creationId="{A6AA07C9-C8F9-7341-2859-770E7DB8368E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14:03:49.152" v="5449" actId="1076"/>
        <pc:sldMkLst>
          <pc:docMk/>
          <pc:sldMk cId="897300089" sldId="281"/>
        </pc:sldMkLst>
        <pc:spChg chg="mod">
          <ac:chgData name="Robin Walters" userId="86c24cf8-9087-40c7-84cb-5bce30778dba" providerId="ADAL" clId="{019B748E-220F-4B8D-80C4-2AA76FF89685}" dt="2023-03-27T13:59:01.869" v="4993" actId="20577"/>
          <ac:spMkLst>
            <pc:docMk/>
            <pc:sldMk cId="897300089" sldId="281"/>
            <ac:spMk id="2" creationId="{9DB0C8FA-B303-A908-BE94-02B71242252D}"/>
          </ac:spMkLst>
        </pc:spChg>
        <pc:spChg chg="del">
          <ac:chgData name="Robin Walters" userId="86c24cf8-9087-40c7-84cb-5bce30778dba" providerId="ADAL" clId="{019B748E-220F-4B8D-80C4-2AA76FF89685}" dt="2023-03-27T13:59:05.397" v="4994" actId="478"/>
          <ac:spMkLst>
            <pc:docMk/>
            <pc:sldMk cId="897300089" sldId="281"/>
            <ac:spMk id="3" creationId="{27F0DB25-6C68-0C36-50D9-9477C0D56A01}"/>
          </ac:spMkLst>
        </pc:spChg>
        <pc:spChg chg="add del">
          <ac:chgData name="Robin Walters" userId="86c24cf8-9087-40c7-84cb-5bce30778dba" providerId="ADAL" clId="{019B748E-220F-4B8D-80C4-2AA76FF89685}" dt="2023-03-27T13:59:07.118" v="4996"/>
          <ac:spMkLst>
            <pc:docMk/>
            <pc:sldMk cId="897300089" sldId="281"/>
            <ac:spMk id="4" creationId="{85E6510E-D4EA-D2C5-C44E-6F814FA17180}"/>
          </ac:spMkLst>
        </pc:spChg>
        <pc:spChg chg="add del">
          <ac:chgData name="Robin Walters" userId="86c24cf8-9087-40c7-84cb-5bce30778dba" providerId="ADAL" clId="{019B748E-220F-4B8D-80C4-2AA76FF89685}" dt="2023-03-27T14:00:03.013" v="5003" actId="478"/>
          <ac:spMkLst>
            <pc:docMk/>
            <pc:sldMk cId="897300089" sldId="281"/>
            <ac:spMk id="5" creationId="{07D23EBD-9812-5744-89BC-CBFD3F1F458C}"/>
          </ac:spMkLst>
        </pc:spChg>
        <pc:spChg chg="add mod">
          <ac:chgData name="Robin Walters" userId="86c24cf8-9087-40c7-84cb-5bce30778dba" providerId="ADAL" clId="{019B748E-220F-4B8D-80C4-2AA76FF89685}" dt="2023-03-27T14:03:49.152" v="5449" actId="1076"/>
          <ac:spMkLst>
            <pc:docMk/>
            <pc:sldMk cId="897300089" sldId="281"/>
            <ac:spMk id="8" creationId="{651E139F-D772-9A4B-D32D-9F0CC4A205C6}"/>
          </ac:spMkLst>
        </pc:spChg>
        <pc:picChg chg="add mod">
          <ac:chgData name="Robin Walters" userId="86c24cf8-9087-40c7-84cb-5bce30778dba" providerId="ADAL" clId="{019B748E-220F-4B8D-80C4-2AA76FF89685}" dt="2023-03-27T14:00:48.427" v="5009" actId="14100"/>
          <ac:picMkLst>
            <pc:docMk/>
            <pc:sldMk cId="897300089" sldId="281"/>
            <ac:picMk id="7" creationId="{03D2744B-9CEB-25D6-289C-6B4C474ABF30}"/>
          </ac:picMkLst>
        </pc:picChg>
        <pc:picChg chg="add del mod">
          <ac:chgData name="Robin Walters" userId="86c24cf8-9087-40c7-84cb-5bce30778dba" providerId="ADAL" clId="{019B748E-220F-4B8D-80C4-2AA76FF89685}" dt="2023-03-27T14:00:00.949" v="5001" actId="478"/>
          <ac:picMkLst>
            <pc:docMk/>
            <pc:sldMk cId="897300089" sldId="281"/>
            <ac:picMk id="5124" creationId="{8998E3EB-0B41-0DAF-CB2A-916FBDAE85DF}"/>
          </ac:picMkLst>
        </pc:picChg>
      </pc:sldChg>
      <pc:sldChg chg="addSp delSp modSp add mod">
        <pc:chgData name="Robin Walters" userId="86c24cf8-9087-40c7-84cb-5bce30778dba" providerId="ADAL" clId="{019B748E-220F-4B8D-80C4-2AA76FF89685}" dt="2023-03-27T14:24:49.465" v="6351" actId="255"/>
        <pc:sldMkLst>
          <pc:docMk/>
          <pc:sldMk cId="2171102429" sldId="282"/>
        </pc:sldMkLst>
        <pc:spChg chg="mod">
          <ac:chgData name="Robin Walters" userId="86c24cf8-9087-40c7-84cb-5bce30778dba" providerId="ADAL" clId="{019B748E-220F-4B8D-80C4-2AA76FF89685}" dt="2023-03-27T14:19:30.322" v="6148" actId="20577"/>
          <ac:spMkLst>
            <pc:docMk/>
            <pc:sldMk cId="2171102429" sldId="282"/>
            <ac:spMk id="2" creationId="{01C12805-A636-3DA4-DEC0-23855C49951D}"/>
          </ac:spMkLst>
        </pc:spChg>
        <pc:spChg chg="add">
          <ac:chgData name="Robin Walters" userId="86c24cf8-9087-40c7-84cb-5bce30778dba" providerId="ADAL" clId="{019B748E-220F-4B8D-80C4-2AA76FF89685}" dt="2023-03-27T14:20:25.812" v="6149"/>
          <ac:spMkLst>
            <pc:docMk/>
            <pc:sldMk cId="2171102429" sldId="282"/>
            <ac:spMk id="3" creationId="{4B1C2968-852C-567D-ED05-C6D152583539}"/>
          </ac:spMkLst>
        </pc:spChg>
        <pc:spChg chg="mod">
          <ac:chgData name="Robin Walters" userId="86c24cf8-9087-40c7-84cb-5bce30778dba" providerId="ADAL" clId="{019B748E-220F-4B8D-80C4-2AA76FF89685}" dt="2023-03-27T14:24:49.465" v="6351" actId="255"/>
          <ac:spMkLst>
            <pc:docMk/>
            <pc:sldMk cId="2171102429" sldId="282"/>
            <ac:spMk id="4" creationId="{EC407A62-EFAA-66DA-7502-D14F7ED83F53}"/>
          </ac:spMkLst>
        </pc:spChg>
        <pc:spChg chg="add del mod">
          <ac:chgData name="Robin Walters" userId="86c24cf8-9087-40c7-84cb-5bce30778dba" providerId="ADAL" clId="{019B748E-220F-4B8D-80C4-2AA76FF89685}" dt="2023-03-27T14:20:28.500" v="6151"/>
          <ac:spMkLst>
            <pc:docMk/>
            <pc:sldMk cId="2171102429" sldId="282"/>
            <ac:spMk id="5" creationId="{57E13E4D-D267-1224-8715-3F4E6798EDF3}"/>
          </ac:spMkLst>
        </pc:spChg>
        <pc:picChg chg="del">
          <ac:chgData name="Robin Walters" userId="86c24cf8-9087-40c7-84cb-5bce30778dba" providerId="ADAL" clId="{019B748E-220F-4B8D-80C4-2AA76FF89685}" dt="2023-03-27T14:19:12.635" v="6099" actId="478"/>
          <ac:picMkLst>
            <pc:docMk/>
            <pc:sldMk cId="2171102429" sldId="282"/>
            <ac:picMk id="4098" creationId="{56E76D10-FE41-8A52-CAB8-F7A838B31C40}"/>
          </ac:picMkLst>
        </pc:picChg>
        <pc:picChg chg="mod">
          <ac:chgData name="Robin Walters" userId="86c24cf8-9087-40c7-84cb-5bce30778dba" providerId="ADAL" clId="{019B748E-220F-4B8D-80C4-2AA76FF89685}" dt="2023-03-27T14:19:18.234" v="6101" actId="1076"/>
          <ac:picMkLst>
            <pc:docMk/>
            <pc:sldMk cId="2171102429" sldId="282"/>
            <ac:picMk id="4102" creationId="{12CD00DD-3683-B470-DFD9-80257AB8BD29}"/>
          </ac:picMkLst>
        </pc:picChg>
        <pc:picChg chg="add mod">
          <ac:chgData name="Robin Walters" userId="86c24cf8-9087-40c7-84cb-5bce30778dba" providerId="ADAL" clId="{019B748E-220F-4B8D-80C4-2AA76FF89685}" dt="2023-03-27T14:23:03.243" v="6153" actId="1076"/>
          <ac:picMkLst>
            <pc:docMk/>
            <pc:sldMk cId="2171102429" sldId="282"/>
            <ac:picMk id="6150" creationId="{AC640012-3614-D4B8-EC3A-6275EEBAF0F1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14:32:04.626" v="6589" actId="20577"/>
        <pc:sldMkLst>
          <pc:docMk/>
          <pc:sldMk cId="1965489810" sldId="283"/>
        </pc:sldMkLst>
        <pc:spChg chg="mod">
          <ac:chgData name="Robin Walters" userId="86c24cf8-9087-40c7-84cb-5bce30778dba" providerId="ADAL" clId="{019B748E-220F-4B8D-80C4-2AA76FF89685}" dt="2023-03-27T14:32:04.626" v="6589" actId="20577"/>
          <ac:spMkLst>
            <pc:docMk/>
            <pc:sldMk cId="1965489810" sldId="283"/>
            <ac:spMk id="2" creationId="{125590B7-1C4C-6023-D961-0C566DA837CF}"/>
          </ac:spMkLst>
        </pc:spChg>
        <pc:spChg chg="del">
          <ac:chgData name="Robin Walters" userId="86c24cf8-9087-40c7-84cb-5bce30778dba" providerId="ADAL" clId="{019B748E-220F-4B8D-80C4-2AA76FF89685}" dt="2023-03-27T14:29:48.378" v="6572" actId="478"/>
          <ac:spMkLst>
            <pc:docMk/>
            <pc:sldMk cId="1965489810" sldId="283"/>
            <ac:spMk id="3" creationId="{33B9DDFC-8DAA-B903-B94A-0AE1184DC808}"/>
          </ac:spMkLst>
        </pc:spChg>
        <pc:picChg chg="add mod">
          <ac:chgData name="Robin Walters" userId="86c24cf8-9087-40c7-84cb-5bce30778dba" providerId="ADAL" clId="{019B748E-220F-4B8D-80C4-2AA76FF89685}" dt="2023-03-27T14:31:46.100" v="6586" actId="1076"/>
          <ac:picMkLst>
            <pc:docMk/>
            <pc:sldMk cId="1965489810" sldId="283"/>
            <ac:picMk id="7170" creationId="{1A244D3C-9B8E-F26B-A7C2-E1AB07692204}"/>
          </ac:picMkLst>
        </pc:picChg>
        <pc:picChg chg="add mod">
          <ac:chgData name="Robin Walters" userId="86c24cf8-9087-40c7-84cb-5bce30778dba" providerId="ADAL" clId="{019B748E-220F-4B8D-80C4-2AA76FF89685}" dt="2023-03-27T14:31:44.921" v="6585" actId="1076"/>
          <ac:picMkLst>
            <pc:docMk/>
            <pc:sldMk cId="1965489810" sldId="283"/>
            <ac:picMk id="7172" creationId="{F7A273EC-11F8-D6E8-BA18-773F89F2B44D}"/>
          </ac:picMkLst>
        </pc:picChg>
        <pc:picChg chg="add mod">
          <ac:chgData name="Robin Walters" userId="86c24cf8-9087-40c7-84cb-5bce30778dba" providerId="ADAL" clId="{019B748E-220F-4B8D-80C4-2AA76FF89685}" dt="2023-03-27T14:31:43.946" v="6584" actId="1076"/>
          <ac:picMkLst>
            <pc:docMk/>
            <pc:sldMk cId="1965489810" sldId="283"/>
            <ac:picMk id="7174" creationId="{98A82185-FC0F-AF44-A29F-CE1E906CAFD0}"/>
          </ac:picMkLst>
        </pc:picChg>
        <pc:picChg chg="add mod">
          <ac:chgData name="Robin Walters" userId="86c24cf8-9087-40c7-84cb-5bce30778dba" providerId="ADAL" clId="{019B748E-220F-4B8D-80C4-2AA76FF89685}" dt="2023-03-27T14:32:02.920" v="6588" actId="1076"/>
          <ac:picMkLst>
            <pc:docMk/>
            <pc:sldMk cId="1965489810" sldId="283"/>
            <ac:picMk id="7176" creationId="{A26EB4A3-A57D-EA10-3AF8-18B9B1895989}"/>
          </ac:picMkLst>
        </pc:picChg>
      </pc:sldChg>
      <pc:sldChg chg="addSp modSp new mod ord">
        <pc:chgData name="Robin Walters" userId="86c24cf8-9087-40c7-84cb-5bce30778dba" providerId="ADAL" clId="{019B748E-220F-4B8D-80C4-2AA76FF89685}" dt="2023-03-27T15:03:54.909" v="7707"/>
        <pc:sldMkLst>
          <pc:docMk/>
          <pc:sldMk cId="4152115744" sldId="284"/>
        </pc:sldMkLst>
        <pc:spChg chg="mod">
          <ac:chgData name="Robin Walters" userId="86c24cf8-9087-40c7-84cb-5bce30778dba" providerId="ADAL" clId="{019B748E-220F-4B8D-80C4-2AA76FF89685}" dt="2023-03-27T14:50:03.243" v="7012" actId="20577"/>
          <ac:spMkLst>
            <pc:docMk/>
            <pc:sldMk cId="4152115744" sldId="284"/>
            <ac:spMk id="2" creationId="{E7EA11F7-B001-A9DB-909B-606AD1263D25}"/>
          </ac:spMkLst>
        </pc:spChg>
        <pc:spChg chg="mod">
          <ac:chgData name="Robin Walters" userId="86c24cf8-9087-40c7-84cb-5bce30778dba" providerId="ADAL" clId="{019B748E-220F-4B8D-80C4-2AA76FF89685}" dt="2023-03-27T14:51:36.645" v="7227" actId="20577"/>
          <ac:spMkLst>
            <pc:docMk/>
            <pc:sldMk cId="4152115744" sldId="284"/>
            <ac:spMk id="3" creationId="{8410265E-A4D0-902C-0848-E1CC1920EB2B}"/>
          </ac:spMkLst>
        </pc:spChg>
        <pc:picChg chg="add mod">
          <ac:chgData name="Robin Walters" userId="86c24cf8-9087-40c7-84cb-5bce30778dba" providerId="ADAL" clId="{019B748E-220F-4B8D-80C4-2AA76FF89685}" dt="2023-03-27T14:51:57.204" v="7232" actId="1076"/>
          <ac:picMkLst>
            <pc:docMk/>
            <pc:sldMk cId="4152115744" sldId="284"/>
            <ac:picMk id="5" creationId="{B1427B4F-B3D6-431E-8D15-BAD729295A03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15:12:42.692" v="8034" actId="1076"/>
        <pc:sldMkLst>
          <pc:docMk/>
          <pc:sldMk cId="332836496" sldId="285"/>
        </pc:sldMkLst>
        <pc:spChg chg="mod">
          <ac:chgData name="Robin Walters" userId="86c24cf8-9087-40c7-84cb-5bce30778dba" providerId="ADAL" clId="{019B748E-220F-4B8D-80C4-2AA76FF89685}" dt="2023-03-27T15:11:03.782" v="8024" actId="20577"/>
          <ac:spMkLst>
            <pc:docMk/>
            <pc:sldMk cId="332836496" sldId="285"/>
            <ac:spMk id="2" creationId="{F88CE71D-4D66-6F36-18D0-4D62A1D3E59B}"/>
          </ac:spMkLst>
        </pc:spChg>
        <pc:spChg chg="del">
          <ac:chgData name="Robin Walters" userId="86c24cf8-9087-40c7-84cb-5bce30778dba" providerId="ADAL" clId="{019B748E-220F-4B8D-80C4-2AA76FF89685}" dt="2023-03-27T15:11:06.100" v="8025" actId="478"/>
          <ac:spMkLst>
            <pc:docMk/>
            <pc:sldMk cId="332836496" sldId="285"/>
            <ac:spMk id="3" creationId="{1F32074E-DBDF-4912-D4E3-453607815036}"/>
          </ac:spMkLst>
        </pc:spChg>
        <pc:picChg chg="add mod">
          <ac:chgData name="Robin Walters" userId="86c24cf8-9087-40c7-84cb-5bce30778dba" providerId="ADAL" clId="{019B748E-220F-4B8D-80C4-2AA76FF89685}" dt="2023-03-27T15:12:01.646" v="8027" actId="1076"/>
          <ac:picMkLst>
            <pc:docMk/>
            <pc:sldMk cId="332836496" sldId="285"/>
            <ac:picMk id="5" creationId="{5ABD71E2-491A-A195-75C3-5E29142AB39B}"/>
          </ac:picMkLst>
        </pc:picChg>
        <pc:picChg chg="add mod">
          <ac:chgData name="Robin Walters" userId="86c24cf8-9087-40c7-84cb-5bce30778dba" providerId="ADAL" clId="{019B748E-220F-4B8D-80C4-2AA76FF89685}" dt="2023-03-27T15:12:42.692" v="8034" actId="1076"/>
          <ac:picMkLst>
            <pc:docMk/>
            <pc:sldMk cId="332836496" sldId="285"/>
            <ac:picMk id="9218" creationId="{44F83DAB-5598-8CDE-C132-6CDDF121E761}"/>
          </ac:picMkLst>
        </pc:picChg>
        <pc:picChg chg="add mod">
          <ac:chgData name="Robin Walters" userId="86c24cf8-9087-40c7-84cb-5bce30778dba" providerId="ADAL" clId="{019B748E-220F-4B8D-80C4-2AA76FF89685}" dt="2023-03-27T15:12:41.998" v="8033" actId="1076"/>
          <ac:picMkLst>
            <pc:docMk/>
            <pc:sldMk cId="332836496" sldId="285"/>
            <ac:picMk id="9220" creationId="{D4FE70B7-CBFA-69EC-2202-1474E8B6C3A3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15:24:03.405" v="8998" actId="20577"/>
        <pc:sldMkLst>
          <pc:docMk/>
          <pc:sldMk cId="3787983432" sldId="286"/>
        </pc:sldMkLst>
        <pc:spChg chg="mod">
          <ac:chgData name="Robin Walters" userId="86c24cf8-9087-40c7-84cb-5bce30778dba" providerId="ADAL" clId="{019B748E-220F-4B8D-80C4-2AA76FF89685}" dt="2023-03-27T15:16:39.470" v="8068" actId="1076"/>
          <ac:spMkLst>
            <pc:docMk/>
            <pc:sldMk cId="3787983432" sldId="286"/>
            <ac:spMk id="2" creationId="{42F45813-F2FE-19FE-1AD5-0F3DA026F4A2}"/>
          </ac:spMkLst>
        </pc:spChg>
        <pc:spChg chg="del">
          <ac:chgData name="Robin Walters" userId="86c24cf8-9087-40c7-84cb-5bce30778dba" providerId="ADAL" clId="{019B748E-220F-4B8D-80C4-2AA76FF89685}" dt="2023-03-27T15:16:32.797" v="8064" actId="478"/>
          <ac:spMkLst>
            <pc:docMk/>
            <pc:sldMk cId="3787983432" sldId="286"/>
            <ac:spMk id="3" creationId="{F5CC6E1A-FA9F-BD80-80C5-C55E2AB1F539}"/>
          </ac:spMkLst>
        </pc:spChg>
        <pc:spChg chg="add mod">
          <ac:chgData name="Robin Walters" userId="86c24cf8-9087-40c7-84cb-5bce30778dba" providerId="ADAL" clId="{019B748E-220F-4B8D-80C4-2AA76FF89685}" dt="2023-03-27T15:24:03.405" v="8998" actId="20577"/>
          <ac:spMkLst>
            <pc:docMk/>
            <pc:sldMk cId="3787983432" sldId="286"/>
            <ac:spMk id="6" creationId="{073329AE-463D-3342-255E-0835360EBA9F}"/>
          </ac:spMkLst>
        </pc:spChg>
        <pc:picChg chg="add mod modCrop">
          <ac:chgData name="Robin Walters" userId="86c24cf8-9087-40c7-84cb-5bce30778dba" providerId="ADAL" clId="{019B748E-220F-4B8D-80C4-2AA76FF89685}" dt="2023-03-27T15:17:07.587" v="8073" actId="732"/>
          <ac:picMkLst>
            <pc:docMk/>
            <pc:sldMk cId="3787983432" sldId="286"/>
            <ac:picMk id="5" creationId="{AEF72E8E-BC95-FA54-8D18-08284947E469}"/>
          </ac:picMkLst>
        </pc:picChg>
      </pc:sldChg>
      <pc:sldChg chg="addSp delSp modSp new mod ord">
        <pc:chgData name="Robin Walters" userId="86c24cf8-9087-40c7-84cb-5bce30778dba" providerId="ADAL" clId="{019B748E-220F-4B8D-80C4-2AA76FF89685}" dt="2023-04-03T14:56:06.414" v="9809" actId="20577"/>
        <pc:sldMkLst>
          <pc:docMk/>
          <pc:sldMk cId="3323403588" sldId="287"/>
        </pc:sldMkLst>
        <pc:spChg chg="mod">
          <ac:chgData name="Robin Walters" userId="86c24cf8-9087-40c7-84cb-5bce30778dba" providerId="ADAL" clId="{019B748E-220F-4B8D-80C4-2AA76FF89685}" dt="2023-03-27T15:21:09.477" v="8563" actId="20577"/>
          <ac:spMkLst>
            <pc:docMk/>
            <pc:sldMk cId="3323403588" sldId="287"/>
            <ac:spMk id="2" creationId="{9B213A3F-7BB4-F14F-185C-8F5E08CF6AED}"/>
          </ac:spMkLst>
        </pc:spChg>
        <pc:spChg chg="del">
          <ac:chgData name="Robin Walters" userId="86c24cf8-9087-40c7-84cb-5bce30778dba" providerId="ADAL" clId="{019B748E-220F-4B8D-80C4-2AA76FF89685}" dt="2023-03-27T15:21:00.708" v="8544" actId="478"/>
          <ac:spMkLst>
            <pc:docMk/>
            <pc:sldMk cId="3323403588" sldId="287"/>
            <ac:spMk id="3" creationId="{04785CA5-EFF7-BAE1-25C3-C140F76D0A4C}"/>
          </ac:spMkLst>
        </pc:spChg>
        <pc:spChg chg="add mod">
          <ac:chgData name="Robin Walters" userId="86c24cf8-9087-40c7-84cb-5bce30778dba" providerId="ADAL" clId="{019B748E-220F-4B8D-80C4-2AA76FF89685}" dt="2023-04-03T14:56:06.414" v="9809" actId="20577"/>
          <ac:spMkLst>
            <pc:docMk/>
            <pc:sldMk cId="3323403588" sldId="287"/>
            <ac:spMk id="7" creationId="{57F47001-ACB6-0E04-BBC3-5CEE1A60B77F}"/>
          </ac:spMkLst>
        </pc:spChg>
        <pc:picChg chg="add mod modCrop">
          <ac:chgData name="Robin Walters" userId="86c24cf8-9087-40c7-84cb-5bce30778dba" providerId="ADAL" clId="{019B748E-220F-4B8D-80C4-2AA76FF89685}" dt="2023-03-27T15:23:44.283" v="8933" actId="1076"/>
          <ac:picMkLst>
            <pc:docMk/>
            <pc:sldMk cId="3323403588" sldId="287"/>
            <ac:picMk id="5" creationId="{6115717B-BF78-0CED-78F6-AA1332199531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15:25:05.485" v="9026" actId="1076"/>
        <pc:sldMkLst>
          <pc:docMk/>
          <pc:sldMk cId="4156440370" sldId="288"/>
        </pc:sldMkLst>
        <pc:spChg chg="mod">
          <ac:chgData name="Robin Walters" userId="86c24cf8-9087-40c7-84cb-5bce30778dba" providerId="ADAL" clId="{019B748E-220F-4B8D-80C4-2AA76FF89685}" dt="2023-03-27T15:25:01.219" v="9023" actId="20577"/>
          <ac:spMkLst>
            <pc:docMk/>
            <pc:sldMk cId="4156440370" sldId="288"/>
            <ac:spMk id="2" creationId="{C160F1AB-C798-9C5B-52DD-7B8EEC3E8EB2}"/>
          </ac:spMkLst>
        </pc:spChg>
        <pc:spChg chg="del">
          <ac:chgData name="Robin Walters" userId="86c24cf8-9087-40c7-84cb-5bce30778dba" providerId="ADAL" clId="{019B748E-220F-4B8D-80C4-2AA76FF89685}" dt="2023-03-27T15:25:03.787" v="9024" actId="478"/>
          <ac:spMkLst>
            <pc:docMk/>
            <pc:sldMk cId="4156440370" sldId="288"/>
            <ac:spMk id="3" creationId="{9B887527-2E99-8F4B-76FB-5835E6B4499C}"/>
          </ac:spMkLst>
        </pc:spChg>
        <pc:picChg chg="add mod">
          <ac:chgData name="Robin Walters" userId="86c24cf8-9087-40c7-84cb-5bce30778dba" providerId="ADAL" clId="{019B748E-220F-4B8D-80C4-2AA76FF89685}" dt="2023-03-27T15:25:05.485" v="9026" actId="1076"/>
          <ac:picMkLst>
            <pc:docMk/>
            <pc:sldMk cId="4156440370" sldId="288"/>
            <ac:picMk id="5" creationId="{2C40B272-A4FE-0AD4-A41A-1E5BAD7D997D}"/>
          </ac:picMkLst>
        </pc:picChg>
      </pc:sldChg>
      <pc:sldChg chg="addSp modSp new mod">
        <pc:chgData name="Robin Walters" userId="86c24cf8-9087-40c7-84cb-5bce30778dba" providerId="ADAL" clId="{019B748E-220F-4B8D-80C4-2AA76FF89685}" dt="2023-03-27T15:27:13.348" v="9245" actId="20577"/>
        <pc:sldMkLst>
          <pc:docMk/>
          <pc:sldMk cId="3355591058" sldId="289"/>
        </pc:sldMkLst>
        <pc:spChg chg="mod">
          <ac:chgData name="Robin Walters" userId="86c24cf8-9087-40c7-84cb-5bce30778dba" providerId="ADAL" clId="{019B748E-220F-4B8D-80C4-2AA76FF89685}" dt="2023-03-27T15:25:44.530" v="9071" actId="20577"/>
          <ac:spMkLst>
            <pc:docMk/>
            <pc:sldMk cId="3355591058" sldId="289"/>
            <ac:spMk id="2" creationId="{7F408482-ECD8-941B-C61E-57A354AF71E4}"/>
          </ac:spMkLst>
        </pc:spChg>
        <pc:spChg chg="mod">
          <ac:chgData name="Robin Walters" userId="86c24cf8-9087-40c7-84cb-5bce30778dba" providerId="ADAL" clId="{019B748E-220F-4B8D-80C4-2AA76FF89685}" dt="2023-03-27T15:27:13.348" v="9245" actId="20577"/>
          <ac:spMkLst>
            <pc:docMk/>
            <pc:sldMk cId="3355591058" sldId="289"/>
            <ac:spMk id="3" creationId="{91FB4A8E-8652-C173-1AA4-5E433764D8F9}"/>
          </ac:spMkLst>
        </pc:spChg>
        <pc:picChg chg="add mod">
          <ac:chgData name="Robin Walters" userId="86c24cf8-9087-40c7-84cb-5bce30778dba" providerId="ADAL" clId="{019B748E-220F-4B8D-80C4-2AA76FF89685}" dt="2023-03-27T15:25:54.333" v="9076" actId="1076"/>
          <ac:picMkLst>
            <pc:docMk/>
            <pc:sldMk cId="3355591058" sldId="289"/>
            <ac:picMk id="5" creationId="{59075F15-2141-66EB-EFF2-43460B8850C4}"/>
          </ac:picMkLst>
        </pc:picChg>
        <pc:picChg chg="add mod modCrop">
          <ac:chgData name="Robin Walters" userId="86c24cf8-9087-40c7-84cb-5bce30778dba" providerId="ADAL" clId="{019B748E-220F-4B8D-80C4-2AA76FF89685}" dt="2023-03-27T15:26:33.875" v="9151" actId="732"/>
          <ac:picMkLst>
            <pc:docMk/>
            <pc:sldMk cId="3355591058" sldId="289"/>
            <ac:picMk id="7" creationId="{21F0B7EA-4BE4-FEE4-0FB8-5DC3D7837864}"/>
          </ac:picMkLst>
        </pc:picChg>
      </pc:sldChg>
      <pc:sldChg chg="addSp delSp modSp new mod">
        <pc:chgData name="Robin Walters" userId="86c24cf8-9087-40c7-84cb-5bce30778dba" providerId="ADAL" clId="{019B748E-220F-4B8D-80C4-2AA76FF89685}" dt="2023-03-27T15:36:58.145" v="9568" actId="1076"/>
        <pc:sldMkLst>
          <pc:docMk/>
          <pc:sldMk cId="1023804226" sldId="290"/>
        </pc:sldMkLst>
        <pc:spChg chg="mod">
          <ac:chgData name="Robin Walters" userId="86c24cf8-9087-40c7-84cb-5bce30778dba" providerId="ADAL" clId="{019B748E-220F-4B8D-80C4-2AA76FF89685}" dt="2023-03-27T15:33:19.204" v="9309" actId="20577"/>
          <ac:spMkLst>
            <pc:docMk/>
            <pc:sldMk cId="1023804226" sldId="290"/>
            <ac:spMk id="2" creationId="{1AE64288-62BA-41B1-C55E-6C72E0ABF785}"/>
          </ac:spMkLst>
        </pc:spChg>
        <pc:spChg chg="del">
          <ac:chgData name="Robin Walters" userId="86c24cf8-9087-40c7-84cb-5bce30778dba" providerId="ADAL" clId="{019B748E-220F-4B8D-80C4-2AA76FF89685}" dt="2023-03-27T15:33:22.418" v="9310" actId="478"/>
          <ac:spMkLst>
            <pc:docMk/>
            <pc:sldMk cId="1023804226" sldId="290"/>
            <ac:spMk id="3" creationId="{30D514A3-0D8F-D58F-EA9E-ED574E003B45}"/>
          </ac:spMkLst>
        </pc:spChg>
        <pc:spChg chg="add mod">
          <ac:chgData name="Robin Walters" userId="86c24cf8-9087-40c7-84cb-5bce30778dba" providerId="ADAL" clId="{019B748E-220F-4B8D-80C4-2AA76FF89685}" dt="2023-03-27T15:33:46.442" v="9319" actId="1076"/>
          <ac:spMkLst>
            <pc:docMk/>
            <pc:sldMk cId="1023804226" sldId="290"/>
            <ac:spMk id="6" creationId="{326DF59E-0C71-E7CB-713A-B488C4F09A8C}"/>
          </ac:spMkLst>
        </pc:spChg>
        <pc:spChg chg="add mod">
          <ac:chgData name="Robin Walters" userId="86c24cf8-9087-40c7-84cb-5bce30778dba" providerId="ADAL" clId="{019B748E-220F-4B8D-80C4-2AA76FF89685}" dt="2023-03-27T15:36:22.855" v="9564" actId="20577"/>
          <ac:spMkLst>
            <pc:docMk/>
            <pc:sldMk cId="1023804226" sldId="290"/>
            <ac:spMk id="7" creationId="{2FE608F7-CB75-787B-2C54-6E7080D844C4}"/>
          </ac:spMkLst>
        </pc:spChg>
        <pc:picChg chg="add mod">
          <ac:chgData name="Robin Walters" userId="86c24cf8-9087-40c7-84cb-5bce30778dba" providerId="ADAL" clId="{019B748E-220F-4B8D-80C4-2AA76FF89685}" dt="2023-03-27T15:33:46.442" v="9319" actId="1076"/>
          <ac:picMkLst>
            <pc:docMk/>
            <pc:sldMk cId="1023804226" sldId="290"/>
            <ac:picMk id="5" creationId="{A54AF93E-4DD0-F197-888B-8FC18A714C69}"/>
          </ac:picMkLst>
        </pc:picChg>
        <pc:picChg chg="add mod">
          <ac:chgData name="Robin Walters" userId="86c24cf8-9087-40c7-84cb-5bce30778dba" providerId="ADAL" clId="{019B748E-220F-4B8D-80C4-2AA76FF89685}" dt="2023-03-27T15:36:58.145" v="9568" actId="1076"/>
          <ac:picMkLst>
            <pc:docMk/>
            <pc:sldMk cId="1023804226" sldId="290"/>
            <ac:picMk id="9" creationId="{D9D55476-7BFF-3BEC-E3BA-61B885365745}"/>
          </ac:picMkLst>
        </pc:picChg>
      </pc:sldChg>
    </pc:docChg>
  </pc:docChgLst>
</pc:chgInfo>
</file>

<file path=ppt/comments/modernComment_107_4FAC30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070D484-91A2-4064-A619-2CCDB2775816}" authorId="{CE985C71-9432-EC5E-7312-E06AF7012BC4}" created="2023-03-27T05:08:43.501">
    <pc:sldMkLst xmlns:pc="http://schemas.microsoft.com/office/powerpoint/2013/main/command">
      <pc:docMk/>
      <pc:sldMk cId="1336684719" sldId="263"/>
    </pc:sldMkLst>
    <p188:txBody>
      <a:bodyPr/>
      <a:lstStyle/>
      <a:p>
        <a:r>
          <a:rPr lang="en-US"/>
          <a:t>Could do exercise here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4/3/2023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4/3/2023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7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D4D7-ECDA-67FD-6BD2-E524DF62E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D29D-7578-DD77-28C0-9784454AC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2A1B2-0CBF-1975-96C5-8A167B771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57F8-1B7B-FE2E-F68E-D3CA5C91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BA2E9-06C1-3253-44A7-3891415D3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8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F1AD-584B-BC1B-7AD5-4B445304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7F4D00-6853-AF3A-F80C-CE45C842E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DA11-6D5A-572D-BD7E-5FCFB0CED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16644-E1D3-88A9-2EF2-F492D9A9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D4661-94FC-3C21-0BB0-26D6A8269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5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8AC9FA-79E7-76BE-08E4-148D8A85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16F721-AA8A-40B6-D4A6-A17AA24A8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0F92F-B489-6FCD-3027-BC3C6BAA5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96EF5-4BEB-BE28-B63B-9A9765472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6D1CE-12CA-FB21-8C6C-C0BBFEAF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8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5153D-375A-A334-926E-A22FDC0A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65228-9F94-D5AB-3E81-4F927DC41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1D2B-92C7-3D14-FA15-E58508ED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2435E-8ED5-E47E-120D-B1E8E69C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96FB-E850-1B3B-0B86-5A3C6E2D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1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92C3-C7E1-485F-A6A6-152581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AD875-29A8-E6E0-4209-B4DF34C86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CC6D2-70B1-8CED-E410-AB5A526A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59992-68DA-5861-237A-6BAEA1A3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FE047-009C-86AE-6F47-B2DA63B43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4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B058-80AD-1825-E5C1-FC124441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3062-06C3-E445-EAF0-D42E6D920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773FB-2238-283A-1A58-E7C8FD919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1D288-48E5-4E68-D44B-90294FED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A2610-7F90-1BC5-FDF6-5D6C16317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4B065-8A42-6BBA-9C13-4C99CD01F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9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2CB25-67BB-4094-0DB5-28875DBD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9576D-A3D0-4AEF-EE15-9B1B8F78A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B3FD6-F41B-BD82-1AC9-DA5BFFEAC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2D3C6-5871-05C8-31D8-79A0DE8D4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DEAE1-948C-2D62-312A-5E67713CCF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47CD5B-6EAF-F735-3827-7861BECF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E156B-89E5-91D9-912A-08CDC059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3A0925-FD5B-44E2-1E6E-72375B487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1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ED28-DDC6-48CC-DE4F-C8DB09589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1551D-4074-4F2A-417F-29AAD67C3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C14859-ABB5-2510-70B7-B2B9C6128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3665F-54A5-6F65-DA15-863C5E69F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66BE13-BC67-A021-03B5-7DB95E0E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C4EE1-3624-6AAD-AF18-C0E8BBED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C8DF3-EA53-4A2D-64A1-9A675C51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3ACC6-68B6-34CF-80A6-E8EC9E22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05C2C-9100-BFE4-7CD1-DAF7323AD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175F6-7E78-CD26-0089-ABF4D3809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AC6BC-0444-2392-D3B8-7DAE83BC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4D437-C469-8D1C-35D3-CFE6E223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10B74-9DF7-B606-4726-CFAD19914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3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D7539-FC2B-21E0-D88C-BF2E6299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C6AD04-BD58-E15A-4441-7748A0748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912EED-0115-A27D-99D4-4B8B0F8A9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E2EAE-98F0-B466-4445-2AD302A89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A01CE-1B23-7CF1-5D67-DE202A8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C1BED6-6DB4-6007-CC33-8D1596785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4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6BA099-F404-7481-2832-10FB8B6D0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8290B-8E4F-C341-E65F-5A51044E2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E87A6-11F0-992F-FD85-81000B50A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 smtClean="0"/>
              <a:pPr/>
              <a:t>4/3/2023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A84C-2D3E-9C4A-F539-FC82C61B3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03CDD-49BB-B446-2CC3-8CE167A29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4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rxiv.org/pdf/2003.0542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rxiv.org/abs/2106.0602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cv-foundation.org/openaccess/content_iccv_2015_workshops/w22/papers/Masci_Geodesic_Convolutional_Neural_ICCV_2015_paper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4FAC30AF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" y="381000"/>
            <a:ext cx="11430000" cy="1262513"/>
          </a:xfrm>
        </p:spPr>
        <p:txBody>
          <a:bodyPr>
            <a:normAutofit/>
          </a:bodyPr>
          <a:lstStyle/>
          <a:p>
            <a:r>
              <a:rPr lang="en-US" dirty="0"/>
              <a:t>CS 7180: Geometric Deep Learning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0831" y="1839119"/>
            <a:ext cx="11127582" cy="1655762"/>
          </a:xfrm>
        </p:spPr>
        <p:txBody>
          <a:bodyPr>
            <a:normAutofit/>
          </a:bodyPr>
          <a:lstStyle/>
          <a:p>
            <a:r>
              <a:rPr lang="en-US" sz="3600" dirty="0"/>
              <a:t>Lecture 12:Gauge-Equivariant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029F8E-62E6-DE22-83BF-22F30700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697" y="2667000"/>
            <a:ext cx="56578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CA7A-310E-C9CE-2C66-90C966CD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Atlases and Charts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55AF57-B84C-92C6-2BBA-D8FB39D1BA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map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a local chart.  A covering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 of M and charts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called an atlas.  This is gives local coordinates in patches on M, but we can switch coordinates when we move from one patch to another.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55AF57-B84C-92C6-2BBA-D8FB39D1BA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B626EAF-3216-DA26-DC24-024301537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812" y="3661270"/>
            <a:ext cx="2895600" cy="262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6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5FCE4-9499-5D65-ECB4-45F93483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988FC-5A9C-A396-AEA1-543E23C81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to other cases where we used equivariance in GDL where we wanted to remove dependence on arbitrary choices (coordinate frame, order).</a:t>
            </a:r>
          </a:p>
          <a:p>
            <a:r>
              <a:rPr lang="en-US" dirty="0"/>
              <a:t>Data over a manifold must be written with respect to some choice of local coordinates</a:t>
            </a:r>
          </a:p>
          <a:p>
            <a:r>
              <a:rPr lang="en-US" dirty="0"/>
              <a:t>The NN computation should be independent of that choice</a:t>
            </a:r>
          </a:p>
          <a:p>
            <a:r>
              <a:rPr lang="en-US" dirty="0"/>
              <a:t>One might hope it is possible to at least give a global reference frame to reduce the number of choices but this is often impossible too.</a:t>
            </a:r>
          </a:p>
        </p:txBody>
      </p:sp>
    </p:spTree>
    <p:extLst>
      <p:ext uri="{BB962C8B-B14F-4D97-AF65-F5344CB8AC3E}">
        <p14:creationId xmlns:p14="http://schemas.microsoft.com/office/powerpoint/2010/main" val="28673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2805-A636-3DA4-DEC0-23855C49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 Bundle / Vector Bundle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56E76D10-FE41-8A52-CAB8-F7A838B31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522" y="1923854"/>
            <a:ext cx="4679890" cy="301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fined">
            <a:extLst>
              <a:ext uri="{FF2B5EF4-FFF2-40B4-BE49-F238E27FC236}">
                <a16:creationId xmlns:a16="http://schemas.microsoft.com/office/drawing/2014/main" id="{12CD00DD-3683-B470-DFD9-80257AB8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078" y="1666546"/>
            <a:ext cx="4579765" cy="31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407A62-EFAA-66DA-7502-D14F7ED83F53}"/>
                  </a:ext>
                </a:extLst>
              </p:cNvPr>
              <p:cNvSpPr txBox="1"/>
              <p:nvPr/>
            </p:nvSpPr>
            <p:spPr>
              <a:xfrm>
                <a:off x="837148" y="5214062"/>
                <a:ext cx="10438031" cy="1278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Manifold M.  </a:t>
                </a:r>
              </a:p>
              <a:p>
                <a:r>
                  <a:rPr lang="en-US" dirty="0"/>
                  <a:t>Tangent Space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.</a:t>
                </a:r>
              </a:p>
              <a:p>
                <a:r>
                  <a:rPr lang="en-US" dirty="0"/>
                  <a:t>Tangent Bundle TM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.    </m:t>
                    </m:r>
                  </m:oMath>
                </a14:m>
                <a:r>
                  <a:rPr lang="en-US" dirty="0"/>
                  <a:t> Projection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  </a:t>
                </a:r>
              </a:p>
              <a:p>
                <a:r>
                  <a:rPr lang="en-US" dirty="0"/>
                  <a:t>Vector fields are v: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𝑇𝑀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   I.e. a choice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407A62-EFAA-66DA-7502-D14F7ED83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8" y="5214062"/>
                <a:ext cx="10438031" cy="1278812"/>
              </a:xfrm>
              <a:prstGeom prst="rect">
                <a:avLst/>
              </a:prstGeom>
              <a:blipFill>
                <a:blip r:embed="rId4"/>
                <a:stretch>
                  <a:fillRect l="-467" t="-2381" b="-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81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2805-A636-3DA4-DEC0-23855C499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Tangent Vectors</a:t>
            </a:r>
          </a:p>
        </p:txBody>
      </p:sp>
      <p:pic>
        <p:nvPicPr>
          <p:cNvPr id="4102" name="Picture 6" descr="undefined">
            <a:extLst>
              <a:ext uri="{FF2B5EF4-FFF2-40B4-BE49-F238E27FC236}">
                <a16:creationId xmlns:a16="http://schemas.microsoft.com/office/drawing/2014/main" id="{12CD00DD-3683-B470-DFD9-80257AB8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1698234"/>
            <a:ext cx="4579765" cy="314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407A62-EFAA-66DA-7502-D14F7ED83F53}"/>
                  </a:ext>
                </a:extLst>
              </p:cNvPr>
              <p:cNvSpPr txBox="1"/>
              <p:nvPr/>
            </p:nvSpPr>
            <p:spPr>
              <a:xfrm>
                <a:off x="74612" y="4974874"/>
                <a:ext cx="10438031" cy="995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Curve along manifold: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.  Taking derivative gives tangent vectors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407A62-EFAA-66DA-7502-D14F7ED83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12" y="4974874"/>
                <a:ext cx="10438031" cy="995594"/>
              </a:xfrm>
              <a:prstGeom prst="rect">
                <a:avLst/>
              </a:prstGeom>
              <a:blipFill>
                <a:blip r:embed="rId3"/>
                <a:stretch>
                  <a:fillRect l="-1168" t="-5521" b="-12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Curves and their Tangent Vectors">
            <a:extLst>
              <a:ext uri="{FF2B5EF4-FFF2-40B4-BE49-F238E27FC236}">
                <a16:creationId xmlns:a16="http://schemas.microsoft.com/office/drawing/2014/main" id="{4B1C2968-852C-567D-ED05-C6D1525835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C640012-3614-D4B8-EC3A-6275EEBAF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612" y="1711814"/>
            <a:ext cx="24384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10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4C5F4-9853-5C93-EF8E-2A78CE00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Field on Manifold</a:t>
            </a:r>
          </a:p>
        </p:txBody>
      </p:sp>
      <p:pic>
        <p:nvPicPr>
          <p:cNvPr id="3074" name="Picture 2" descr="reconstructed tangent vector field | Download Scientific Diagram">
            <a:extLst>
              <a:ext uri="{FF2B5EF4-FFF2-40B4-BE49-F238E27FC236}">
                <a16:creationId xmlns:a16="http://schemas.microsoft.com/office/drawing/2014/main" id="{8AD0689F-A1F8-0674-541A-2CFEA2E37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 bwMode="auto">
          <a:xfrm>
            <a:off x="1293812" y="1600200"/>
            <a:ext cx="3429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fferential geometry - Non-vanishing vector fields on the 2 Torus -  Mathematics Stack Exchange">
            <a:extLst>
              <a:ext uri="{FF2B5EF4-FFF2-40B4-BE49-F238E27FC236}">
                <a16:creationId xmlns:a16="http://schemas.microsoft.com/office/drawing/2014/main" id="{666B98CD-EBD9-4E20-2EE3-FA6F00F20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1371600"/>
            <a:ext cx="3657600" cy="310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F0336E-B625-A934-8D8D-1269880D35CB}"/>
                  </a:ext>
                </a:extLst>
              </p:cNvPr>
              <p:cNvSpPr txBox="1"/>
              <p:nvPr/>
            </p:nvSpPr>
            <p:spPr>
              <a:xfrm>
                <a:off x="837148" y="4724400"/>
                <a:ext cx="10438031" cy="2072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Manifold M.  </a:t>
                </a:r>
              </a:p>
              <a:p>
                <a:r>
                  <a:rPr lang="en-US" sz="2400" dirty="0"/>
                  <a:t>Tangent Space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400" dirty="0"/>
                  <a:t> .</a:t>
                </a:r>
              </a:p>
              <a:p>
                <a:r>
                  <a:rPr lang="en-US" sz="2400" dirty="0"/>
                  <a:t>Tangent Bundle TM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.    </m:t>
                    </m:r>
                  </m:oMath>
                </a14:m>
                <a:r>
                  <a:rPr lang="en-US" sz="2400" dirty="0"/>
                  <a:t> Projection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r>
                  <a:rPr lang="en-US" sz="2400" dirty="0"/>
                  <a:t>Vector fields are v: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𝑇𝑀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   </a:t>
                </a:r>
              </a:p>
              <a:p>
                <a:r>
                  <a:rPr lang="en-US" sz="2400" dirty="0"/>
                  <a:t> I.e. a choice of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4F0336E-B625-A934-8D8D-1269880D3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48" y="4724400"/>
                <a:ext cx="10438031" cy="2072106"/>
              </a:xfrm>
              <a:prstGeom prst="rect">
                <a:avLst/>
              </a:prstGeom>
              <a:blipFill>
                <a:blip r:embed="rId4"/>
                <a:stretch>
                  <a:fillRect l="-876" t="-2353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92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88F1-2926-9552-A067-E9CBC7160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Riemannian Manifold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DE025-9D9F-7409-EAE4-8E1B24DB50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982" y="1825624"/>
                <a:ext cx="10512862" cy="48799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Gives geometric structure to manifold.  Topology = Abstract Shape, i.e. loops, etc.  Geometry = Length, Angles.</a:t>
                </a:r>
              </a:p>
              <a:p>
                <a:r>
                  <a:rPr lang="en-US" dirty="0"/>
                  <a:t>Define a Riemannian “metric” on manifold M as </a:t>
                </a:r>
              </a:p>
              <a:p>
                <a:pPr lvl="5"/>
                <a:r>
                  <a:rPr lang="en-US" sz="2400" b="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is a positive definite inner product. Gives norm |v|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ra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only defines length and angles for tangent vectors.  To get the length of curves, define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(locally) Length minimizing curve between 2 points is a </a:t>
                </a:r>
                <a:r>
                  <a:rPr lang="en-US" i="1" dirty="0"/>
                  <a:t>geodesic.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9DE025-9D9F-7409-EAE4-8E1B24DB50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982" y="1825624"/>
                <a:ext cx="10512862" cy="4879975"/>
              </a:xfrm>
              <a:blipFill>
                <a:blip r:embed="rId2"/>
                <a:stretch>
                  <a:fillRect l="-1043" t="-1998" b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96670E4-2790-B51A-6B74-ED36A97AE1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084"/>
          <a:stretch/>
        </p:blipFill>
        <p:spPr>
          <a:xfrm>
            <a:off x="3427412" y="4953001"/>
            <a:ext cx="4152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0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90B7-1C4C-6023-D961-0C566DA8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Geodesics</a:t>
            </a:r>
          </a:p>
        </p:txBody>
      </p:sp>
      <p:pic>
        <p:nvPicPr>
          <p:cNvPr id="7170" name="Picture 2" descr="The Geodesics of the Torus">
            <a:extLst>
              <a:ext uri="{FF2B5EF4-FFF2-40B4-BE49-F238E27FC236}">
                <a16:creationId xmlns:a16="http://schemas.microsoft.com/office/drawing/2014/main" id="{1A244D3C-9B8E-F26B-A7C2-E1AB07692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2295524"/>
            <a:ext cx="2286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reat-circle distance - Wikipedia">
            <a:extLst>
              <a:ext uri="{FF2B5EF4-FFF2-40B4-BE49-F238E27FC236}">
                <a16:creationId xmlns:a16="http://schemas.microsoft.com/office/drawing/2014/main" id="{F7A273EC-11F8-D6E8-BA18-773F89F2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871" y="19050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Trippy Geodesics – Infinity Plus One">
            <a:extLst>
              <a:ext uri="{FF2B5EF4-FFF2-40B4-BE49-F238E27FC236}">
                <a16:creationId xmlns:a16="http://schemas.microsoft.com/office/drawing/2014/main" id="{98A82185-FC0F-AF44-A29F-CE1E906CA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685" y="5005386"/>
            <a:ext cx="2318311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lane">
            <a:extLst>
              <a:ext uri="{FF2B5EF4-FFF2-40B4-BE49-F238E27FC236}">
                <a16:creationId xmlns:a16="http://schemas.microsoft.com/office/drawing/2014/main" id="{A26EB4A3-A57D-EA10-3AF8-18B9B1895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181223"/>
            <a:ext cx="320040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4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98CD-67FE-6DFA-B566-B99D78E8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Transport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1C03E-1BBA-A5F5-C686-33422C4D84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812" y="4010170"/>
                <a:ext cx="10512862" cy="261923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Given an element </a:t>
                </a:r>
                <a:r>
                  <a:rPr lang="en-US" i="1" dirty="0">
                    <a:solidFill>
                      <a:srgbClr val="202122"/>
                    </a:solidFill>
                    <a:latin typeface="+mj-lt"/>
                  </a:rPr>
                  <a:t>v</a:t>
                </a:r>
                <a:r>
                  <a:rPr lang="en-US" b="0" i="0" baseline="-25000" dirty="0">
                    <a:solidFill>
                      <a:srgbClr val="202122"/>
                    </a:solidFill>
                    <a:effectLst/>
                    <a:latin typeface="+mj-lt"/>
                  </a:rPr>
                  <a:t>0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∈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T</a:t>
                </a:r>
                <a:r>
                  <a:rPr lang="en-US" b="0" i="1" baseline="-25000" dirty="0">
                    <a:solidFill>
                      <a:srgbClr val="202122"/>
                    </a:solidFill>
                    <a:effectLst/>
                    <a:latin typeface="+mj-lt"/>
                  </a:rPr>
                  <a:t>P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M at </a:t>
                </a:r>
                <a:r>
                  <a:rPr lang="en-US" i="1" dirty="0">
                    <a:solidFill>
                      <a:srgbClr val="202122"/>
                    </a:solidFill>
                    <a:latin typeface="+mj-lt"/>
                  </a:rPr>
                  <a:t>p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=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γ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(0) ∈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M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. The </a:t>
                </a:r>
                <a:r>
                  <a:rPr lang="en-US" b="1" i="0" dirty="0">
                    <a:solidFill>
                      <a:srgbClr val="202122"/>
                    </a:solidFill>
                    <a:effectLst/>
                    <a:latin typeface="+mj-lt"/>
                  </a:rPr>
                  <a:t>parallel transport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of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v</a:t>
                </a:r>
                <a:r>
                  <a:rPr lang="en-US" b="0" i="0" baseline="-25000" dirty="0">
                    <a:solidFill>
                      <a:srgbClr val="202122"/>
                    </a:solidFill>
                    <a:effectLst/>
                    <a:latin typeface="+mj-lt"/>
                  </a:rPr>
                  <a:t>0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along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γ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is the extension of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v</a:t>
                </a:r>
                <a:r>
                  <a:rPr lang="en-US" b="0" i="0" baseline="-25000" dirty="0">
                    <a:solidFill>
                      <a:srgbClr val="202122"/>
                    </a:solidFill>
                    <a:effectLst/>
                    <a:latin typeface="+mj-lt"/>
                  </a:rPr>
                  <a:t>0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to a parallel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section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V: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𝑇𝑀</m:t>
                    </m:r>
                  </m:oMath>
                </a14:m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on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γ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. More precisely,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V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is the unique part of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TM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along </a:t>
                </a:r>
                <a:r>
                  <a:rPr lang="en-US" b="0" i="1" dirty="0">
                    <a:solidFill>
                      <a:srgbClr val="202122"/>
                    </a:solidFill>
                    <a:effectLst/>
                    <a:latin typeface="+mj-lt"/>
                  </a:rPr>
                  <a:t>γ</a:t>
                </a:r>
                <a:r>
                  <a:rPr lang="en-US" b="0" i="0" dirty="0">
                    <a:solidFill>
                      <a:srgbClr val="202122"/>
                    </a:solidFill>
                    <a:effectLst/>
                    <a:latin typeface="+mj-lt"/>
                  </a:rPr>
                  <a:t> 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b="0" dirty="0">
                    <a:latin typeface="+mj-lt"/>
                  </a:rPr>
                  <a:t>  (covariant derivative compatible with metric)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Parallel transport along geodesics give a way to connect points</a:t>
                </a:r>
              </a:p>
              <a:p>
                <a:r>
                  <a:rPr lang="en-US" dirty="0">
                    <a:latin typeface="+mj-lt"/>
                  </a:rPr>
                  <a:t>Can parallel transport provide a way to get a canonical coordinate frame?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C1C03E-1BBA-A5F5-C686-33422C4D8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812" y="4010170"/>
                <a:ext cx="10512862" cy="2619230"/>
              </a:xfrm>
              <a:blipFill>
                <a:blip r:embed="rId2"/>
                <a:stretch>
                  <a:fillRect l="-870" t="-6512" b="-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DE5705E-D810-1645-A65A-54E8480E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09" y="533400"/>
            <a:ext cx="3581400" cy="344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6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BE9-C61D-ACCD-BBBB-007B005C0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Cannot give consistent coordinates under parallel transport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53CAD-B30B-A4C6-5CF7-55E117544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412" y="2514600"/>
            <a:ext cx="4286250" cy="4108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13EA1-DAD6-23C4-796F-6C6231F9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617" y="2741431"/>
            <a:ext cx="388579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5CD2-C08F-4804-F377-1586C4F29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attain Coordinate independence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E90E-729B-E11B-C253-43DCC9748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Understand transformations to local coordinate frames can result from parallel transport (gauge group)</a:t>
            </a:r>
          </a:p>
          <a:p>
            <a:r>
              <a:rPr lang="en-US" dirty="0"/>
              <a:t>Step 2: Build NN layers which are gauge group equivariant. They are then independent of choice of local coordinates.</a:t>
            </a:r>
          </a:p>
          <a:p>
            <a:r>
              <a:rPr lang="en-US" dirty="0"/>
              <a:t>Step 3: Gauge equivariant NNs  </a:t>
            </a:r>
          </a:p>
        </p:txBody>
      </p:sp>
    </p:spTree>
    <p:extLst>
      <p:ext uri="{BB962C8B-B14F-4D97-AF65-F5344CB8AC3E}">
        <p14:creationId xmlns:p14="http://schemas.microsoft.com/office/powerpoint/2010/main" val="62307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E9A5-3881-9C25-FB9A-86FA1A9E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13BB-A9A9-D658-7AEF-05917CEDE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(Riemannian) Manifolds</a:t>
            </a:r>
          </a:p>
          <a:p>
            <a:pPr>
              <a:lnSpc>
                <a:spcPct val="150000"/>
              </a:lnSpc>
            </a:pPr>
            <a:r>
              <a:rPr lang="en-US" dirty="0"/>
              <a:t>Tangent Space and Tangent Bundle</a:t>
            </a:r>
          </a:p>
          <a:p>
            <a:pPr>
              <a:lnSpc>
                <a:spcPct val="150000"/>
              </a:lnSpc>
            </a:pPr>
            <a:r>
              <a:rPr lang="en-US" dirty="0"/>
              <a:t>Local Framing</a:t>
            </a:r>
          </a:p>
          <a:p>
            <a:pPr>
              <a:lnSpc>
                <a:spcPct val="150000"/>
              </a:lnSpc>
            </a:pPr>
            <a:r>
              <a:rPr lang="en-US" dirty="0"/>
              <a:t>Parallel Transport</a:t>
            </a:r>
          </a:p>
          <a:p>
            <a:pPr>
              <a:lnSpc>
                <a:spcPct val="150000"/>
              </a:lnSpc>
            </a:pPr>
            <a:r>
              <a:rPr lang="en-US" dirty="0"/>
              <a:t>Gauge Invariance</a:t>
            </a:r>
          </a:p>
        </p:txBody>
      </p:sp>
    </p:spTree>
    <p:extLst>
      <p:ext uri="{BB962C8B-B14F-4D97-AF65-F5344CB8AC3E}">
        <p14:creationId xmlns:p14="http://schemas.microsoft.com/office/powerpoint/2010/main" val="18525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CFA6-8A30-0A4C-1BD1-85E219B55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 Transform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29FFC-948B-86AA-F36A-0BABA7BA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312" y="1690689"/>
            <a:ext cx="7696200" cy="376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99733-DDC8-EAE3-24CC-CC6C33258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 Transform between choices of local 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EA0275-6A04-85C1-E0A9-683AF009A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1981200"/>
            <a:ext cx="8534400" cy="408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09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BBDB-708E-7185-128F-48E096692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Topology, Orientability, and Orthogonality Influence the Gauge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2446A-A2F2-31DF-56BF-5033BC072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2" y="2042974"/>
            <a:ext cx="7286625" cy="44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1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04D0-AECD-D5B9-A22A-15000C8A0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2BC80-936A-B111-EE0D-EC5388B0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412" y="-3018"/>
            <a:ext cx="7098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3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F239-F71B-8EF6-48EE-F2F85A12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412" y="2438400"/>
            <a:ext cx="10512862" cy="1325563"/>
          </a:xfrm>
        </p:spPr>
        <p:txBody>
          <a:bodyPr/>
          <a:lstStyle/>
          <a:p>
            <a:r>
              <a:rPr lang="en-US" dirty="0"/>
              <a:t>How to be gauge equivariant?</a:t>
            </a:r>
          </a:p>
        </p:txBody>
      </p:sp>
    </p:spTree>
    <p:extLst>
      <p:ext uri="{BB962C8B-B14F-4D97-AF65-F5344CB8AC3E}">
        <p14:creationId xmlns:p14="http://schemas.microsoft.com/office/powerpoint/2010/main" val="37308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11F7-B001-A9DB-909B-606AD126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fields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0265E-A4D0-902C-0848-E1CC1920EB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Having identified a gauge group G, we can consider how different quantities transform under a change of gauge.  This means specifying a representation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of 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10265E-A4D0-902C-0848-E1CC1920EB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427B4F-B3D6-431E-8D15-BAD72929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012" y="3022407"/>
            <a:ext cx="5545318" cy="347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6A60-123A-1A09-7434-EDDB5584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Version of Gauge Equivariant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5597A3-7607-2A8D-86E2-036223A4B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 manifold.  Assume G = SO(2). (Orthogonal frames on orientable 2-manifold). </a:t>
                </a:r>
              </a:p>
              <a:p>
                <a:r>
                  <a:rPr lang="en-US" dirty="0"/>
                  <a:t>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(scalar)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≅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(vector)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SO(2)-representation. </a:t>
                </a:r>
              </a:p>
              <a:p>
                <a:r>
                  <a:rPr lang="en-US" dirty="0"/>
                  <a:t> [Formally V is a vector bundle over M with fiber space V]   </a:t>
                </a:r>
              </a:p>
              <a:p>
                <a:r>
                  <a:rPr lang="en-US" dirty="0"/>
                  <a:t> Output Signal: h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an NN layer Define mapping  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which is independent of choice of gauge.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5597A3-7607-2A8D-86E2-036223A4B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58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D8D2-F9C1-E037-F42C-B8E0CF9B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0"/>
            <a:ext cx="10512862" cy="1325563"/>
          </a:xfrm>
        </p:spPr>
        <p:txBody>
          <a:bodyPr/>
          <a:lstStyle/>
          <a:p>
            <a:r>
              <a:rPr lang="en-US" dirty="0"/>
              <a:t>Gauge Equivariance Commutative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E3A07-2631-E912-2386-3E8914826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46" y="900113"/>
            <a:ext cx="8288866" cy="46624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DCE58-00FD-1A3C-522F-A9D05CCD7577}"/>
                  </a:ext>
                </a:extLst>
              </p:cNvPr>
              <p:cNvSpPr txBox="1"/>
              <p:nvPr/>
            </p:nvSpPr>
            <p:spPr>
              <a:xfrm>
                <a:off x="-153988" y="5486400"/>
                <a:ext cx="5638800" cy="586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DCE58-00FD-1A3C-522F-A9D05CCD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3988" y="5486400"/>
                <a:ext cx="5638800" cy="586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17EF12-E637-FD99-84B3-17FDA736DF93}"/>
                  </a:ext>
                </a:extLst>
              </p:cNvPr>
              <p:cNvSpPr txBox="1"/>
              <p:nvPr/>
            </p:nvSpPr>
            <p:spPr>
              <a:xfrm>
                <a:off x="5865812" y="5638800"/>
                <a:ext cx="56388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T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3200" dirty="0"/>
                  <a:t>  Independent of choice of gauge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17EF12-E637-FD99-84B3-17FDA736D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812" y="5638800"/>
                <a:ext cx="5638800" cy="1077218"/>
              </a:xfrm>
              <a:prstGeom prst="rect">
                <a:avLst/>
              </a:prstGeom>
              <a:blipFill>
                <a:blip r:embed="rId4"/>
                <a:stretch>
                  <a:fillRect l="-2703" t="-6780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83A193-F6BA-2BA8-F906-34FF9EAC0A9F}"/>
                  </a:ext>
                </a:extLst>
              </p:cNvPr>
              <p:cNvSpPr/>
              <p:nvPr/>
            </p:nvSpPr>
            <p:spPr>
              <a:xfrm>
                <a:off x="5713412" y="1371600"/>
                <a:ext cx="381000" cy="3651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83A193-F6BA-2BA8-F906-34FF9EAC0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1371600"/>
                <a:ext cx="381000" cy="365124"/>
              </a:xfrm>
              <a:prstGeom prst="rect">
                <a:avLst/>
              </a:prstGeom>
              <a:blipFill>
                <a:blip r:embed="rId5"/>
                <a:stretch>
                  <a:fillRect l="-1230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F6C346-E17E-231A-52D4-55CE849AB0F0}"/>
                  </a:ext>
                </a:extLst>
              </p:cNvPr>
              <p:cNvSpPr/>
              <p:nvPr/>
            </p:nvSpPr>
            <p:spPr>
              <a:xfrm>
                <a:off x="5713412" y="4968876"/>
                <a:ext cx="381000" cy="3651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F6C346-E17E-231A-52D4-55CE849AB0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4968876"/>
                <a:ext cx="381000" cy="365124"/>
              </a:xfrm>
              <a:prstGeom prst="rect">
                <a:avLst/>
              </a:prstGeom>
              <a:blipFill>
                <a:blip r:embed="rId6"/>
                <a:stretch>
                  <a:fillRect l="-12308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4FF4E2-EFCF-DC3C-7F08-8F6BDC421463}"/>
                  </a:ext>
                </a:extLst>
              </p:cNvPr>
              <p:cNvSpPr/>
              <p:nvPr/>
            </p:nvSpPr>
            <p:spPr>
              <a:xfrm>
                <a:off x="5713412" y="2911476"/>
                <a:ext cx="381000" cy="3651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4FF4E2-EFCF-DC3C-7F08-8F6BDC4214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412" y="2911476"/>
                <a:ext cx="381000" cy="3651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4BE3206-CD31-0162-DEA5-9FB699A30EEC}"/>
                  </a:ext>
                </a:extLst>
              </p:cNvPr>
              <p:cNvSpPr/>
              <p:nvPr/>
            </p:nvSpPr>
            <p:spPr>
              <a:xfrm>
                <a:off x="9142412" y="1692276"/>
                <a:ext cx="609600" cy="365124"/>
              </a:xfrm>
              <a:prstGeom prst="rect">
                <a:avLst/>
              </a:prstGeom>
              <a:solidFill>
                <a:srgbClr val="EAEAE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4BE3206-CD31-0162-DEA5-9FB699A30E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412" y="1692276"/>
                <a:ext cx="609600" cy="365124"/>
              </a:xfrm>
              <a:prstGeom prst="rect">
                <a:avLst/>
              </a:prstGeom>
              <a:blipFill>
                <a:blip r:embed="rId8"/>
                <a:stretch>
                  <a:fillRect l="-1176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59EE2D-8BD4-1BCE-9ADC-A4B04310F5E2}"/>
                  </a:ext>
                </a:extLst>
              </p:cNvPr>
              <p:cNvSpPr/>
              <p:nvPr/>
            </p:nvSpPr>
            <p:spPr>
              <a:xfrm>
                <a:off x="9218612" y="4876800"/>
                <a:ext cx="503802" cy="365124"/>
              </a:xfrm>
              <a:prstGeom prst="rect">
                <a:avLst/>
              </a:prstGeom>
              <a:solidFill>
                <a:srgbClr val="EAEAEA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E59EE2D-8BD4-1BCE-9ADC-A4B04310F5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612" y="4876800"/>
                <a:ext cx="503802" cy="365124"/>
              </a:xfrm>
              <a:prstGeom prst="rect">
                <a:avLst/>
              </a:prstGeom>
              <a:blipFill>
                <a:blip r:embed="rId9"/>
                <a:stretch>
                  <a:fillRect l="-22353" r="-705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152EA3-8DD6-EAB7-DFC8-588DD047B8E0}"/>
                  </a:ext>
                </a:extLst>
              </p:cNvPr>
              <p:cNvSpPr/>
              <p:nvPr/>
            </p:nvSpPr>
            <p:spPr>
              <a:xfrm>
                <a:off x="7542212" y="2987676"/>
                <a:ext cx="381000" cy="365124"/>
              </a:xfrm>
              <a:prstGeom prst="rect">
                <a:avLst/>
              </a:prstGeom>
              <a:solidFill>
                <a:srgbClr val="A9DFE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𝑇𝑣</m:t>
                      </m:r>
                    </m:oMath>
                  </m:oMathPara>
                </a14:m>
                <a:endParaRPr 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3152EA3-8DD6-EAB7-DFC8-588DD047B8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212" y="2987676"/>
                <a:ext cx="381000" cy="365124"/>
              </a:xfrm>
              <a:prstGeom prst="rect">
                <a:avLst/>
              </a:prstGeom>
              <a:blipFill>
                <a:blip r:embed="rId10"/>
                <a:stretch>
                  <a:fillRect l="-1076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51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9ADF4-B458-DEC7-E213-789F69FB6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 Equivariant Mesh CNNs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A07C9-C8F9-7341-2859-770E7DB8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012" y="1690689"/>
            <a:ext cx="3765584" cy="488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4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E71D-4D66-6F36-18D0-4D62A1D3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2-Manifolds as Meshes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D71E2-491A-A195-75C3-5E29142AB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78" y="2743200"/>
            <a:ext cx="3933825" cy="2828925"/>
          </a:xfrm>
          <a:prstGeom prst="rect">
            <a:avLst/>
          </a:prstGeom>
        </p:spPr>
      </p:pic>
      <p:pic>
        <p:nvPicPr>
          <p:cNvPr id="9218" name="Picture 2" descr="The Utah-Teapot. Martin Newell = 3D computer model which has become a  standard reference object (and something of an in-joke) in the co… | Tea  pots, Design, Objects">
            <a:extLst>
              <a:ext uri="{FF2B5EF4-FFF2-40B4-BE49-F238E27FC236}">
                <a16:creationId xmlns:a16="http://schemas.microsoft.com/office/drawing/2014/main" id="{44F83DAB-5598-8CDE-C132-6CDDF121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3423234"/>
            <a:ext cx="2943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tanford Bunny [54]: Examples for the meshes of Table 5. Here we show S...  | Download Scientific Diagram">
            <a:extLst>
              <a:ext uri="{FF2B5EF4-FFF2-40B4-BE49-F238E27FC236}">
                <a16:creationId xmlns:a16="http://schemas.microsoft.com/office/drawing/2014/main" id="{D4FE70B7-CBFA-69EC-2202-1474E8B6C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18" y="3141744"/>
            <a:ext cx="21907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7150-920A-1A4D-7321-E3E07D91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550" y="-152400"/>
            <a:ext cx="10512862" cy="1325563"/>
          </a:xfrm>
        </p:spPr>
        <p:txBody>
          <a:bodyPr/>
          <a:lstStyle/>
          <a:p>
            <a:r>
              <a:rPr lang="en-US" dirty="0"/>
              <a:t>Gauge-Equivariant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BAF41-F45B-1F1E-2BC9-496AC24A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50" y="6172200"/>
            <a:ext cx="10512862" cy="4351338"/>
          </a:xfrm>
        </p:spPr>
        <p:txBody>
          <a:bodyPr>
            <a:normAutofit/>
          </a:bodyPr>
          <a:lstStyle/>
          <a:p>
            <a:r>
              <a:rPr lang="en-US" sz="1000" dirty="0">
                <a:hlinkClick r:id="rId2"/>
              </a:rPr>
              <a:t>https://arxiv.org/pdf/2003.05425.pdf</a:t>
            </a:r>
            <a:r>
              <a:rPr lang="en-US" sz="1000" dirty="0"/>
              <a:t>                            			https://arxiv.org/pdf/1902.04615.pdf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F5041-9FA4-2DFE-6DB0-9E609072A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28" y="1066891"/>
            <a:ext cx="3765584" cy="4888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C6149-029E-C3E3-CCA8-DB42D4532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28" y="990600"/>
            <a:ext cx="3765584" cy="490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13A3F-7BB4-F14F-185C-8F5E08CF6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Choice of Local Frame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5717B-BF78-0CED-78F6-AA1332199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61"/>
          <a:stretch/>
        </p:blipFill>
        <p:spPr>
          <a:xfrm>
            <a:off x="1771985" y="1463145"/>
            <a:ext cx="10453352" cy="23479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47001-ACB6-0E04-BBC3-5CEE1A60B77F}"/>
                  </a:ext>
                </a:extLst>
              </p:cNvPr>
              <p:cNvSpPr txBox="1"/>
              <p:nvPr/>
            </p:nvSpPr>
            <p:spPr>
              <a:xfrm>
                <a:off x="379412" y="3583512"/>
                <a:ext cx="11047413" cy="31675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Gauge Group: SO(2).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Simplify choice of local frame in terms of reference neighbor.  A single neighbor defines a unit vector in the tangent plane.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lit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rotated version (in positive orientation w.r.t normal) gives basis of tangent space.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graph convolution would have the same weights for each neighbor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continuous convolution on the tangent planes would depend on choice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Gauge-equivariant mesh CNN is local coordinate independent and anisotropic (orientation dependent)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47001-ACB6-0E04-BBC3-5CEE1A60B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12" y="3583512"/>
                <a:ext cx="11047413" cy="3167598"/>
              </a:xfrm>
              <a:prstGeom prst="rect">
                <a:avLst/>
              </a:prstGeom>
              <a:blipFill>
                <a:blip r:embed="rId3"/>
                <a:stretch>
                  <a:fillRect l="-717" t="-1541" b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34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5813-F2FE-19FE-1AD5-0F3DA026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0" y="0"/>
            <a:ext cx="10512862" cy="1325563"/>
          </a:xfrm>
        </p:spPr>
        <p:txBody>
          <a:bodyPr/>
          <a:lstStyle/>
          <a:p>
            <a:r>
              <a:rPr lang="en-US" dirty="0"/>
              <a:t>Parallel Transport on a Mesh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72E8E-BC95-FA54-8D18-08284947E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30"/>
          <a:stretch/>
        </p:blipFill>
        <p:spPr>
          <a:xfrm>
            <a:off x="1070244" y="990600"/>
            <a:ext cx="10048333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329AE-463D-3342-255E-0835360EBA9F}"/>
              </a:ext>
            </a:extLst>
          </p:cNvPr>
          <p:cNvSpPr txBox="1"/>
          <p:nvPr/>
        </p:nvSpPr>
        <p:spPr>
          <a:xfrm>
            <a:off x="2436812" y="5029200"/>
            <a:ext cx="990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transport is a rotation with respect to </a:t>
            </a:r>
            <a:r>
              <a:rPr lang="en-US" dirty="0" err="1"/>
              <a:t>normals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need to compute transition between different gauges.</a:t>
            </a:r>
          </a:p>
        </p:txBody>
      </p:sp>
    </p:spTree>
    <p:extLst>
      <p:ext uri="{BB962C8B-B14F-4D97-AF65-F5344CB8AC3E}">
        <p14:creationId xmlns:p14="http://schemas.microsoft.com/office/powerpoint/2010/main" val="37879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8482-ECD8-941B-C61E-57A354AF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 to Gauge-Equivariant Conv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B4A8E-8652-C173-1AA4-5E433764D8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982" y="1825624"/>
                <a:ext cx="10512862" cy="4803775"/>
              </a:xfrm>
            </p:spPr>
            <p:txBody>
              <a:bodyPr/>
              <a:lstStyle/>
              <a:p>
                <a:r>
                  <a:rPr lang="en-US" dirty="0"/>
                  <a:t>GNN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Add orientation dependence and parallel transport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Need to fix: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𝑝𝑞</m:t>
                        </m:r>
                      </m:sub>
                    </m:sSub>
                  </m:oMath>
                </a14:m>
                <a:r>
                  <a:rPr lang="en-US" dirty="0"/>
                  <a:t>depends on gauge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B4A8E-8652-C173-1AA4-5E433764D8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982" y="1825624"/>
                <a:ext cx="10512862" cy="4803775"/>
              </a:xfrm>
              <a:blipFill>
                <a:blip r:embed="rId2"/>
                <a:stretch>
                  <a:fillRect l="-1043" t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9075F15-2141-66EB-EFF2-43460B88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2362200"/>
            <a:ext cx="7800975" cy="1343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0B7EA-4BE4-FEE4-0FB8-5DC3D78378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88"/>
          <a:stretch/>
        </p:blipFill>
        <p:spPr>
          <a:xfrm>
            <a:off x="2132012" y="4724400"/>
            <a:ext cx="10056813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9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4288-62BA-41B1-C55E-6C72E0AB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already know how to make convolutions SO(2)-equivariant!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AF93E-4DD0-F197-888B-8FC18A71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82" y="2133600"/>
            <a:ext cx="2694408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6DF59E-0C71-E7CB-713A-B488C4F09A8C}"/>
              </a:ext>
            </a:extLst>
          </p:cNvPr>
          <p:cNvSpPr/>
          <p:nvPr/>
        </p:nvSpPr>
        <p:spPr>
          <a:xfrm>
            <a:off x="3962182" y="3429000"/>
            <a:ext cx="609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608F7-CB75-787B-2C54-6E7080D844C4}"/>
                  </a:ext>
                </a:extLst>
              </p:cNvPr>
              <p:cNvSpPr txBox="1"/>
              <p:nvPr/>
            </p:nvSpPr>
            <p:spPr>
              <a:xfrm>
                <a:off x="5408612" y="1981200"/>
                <a:ext cx="601980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/>
                  <a:t>The kernel K </a:t>
                </a:r>
                <a:r>
                  <a:rPr lang="en-US" sz="2400" dirty="0"/>
                  <a:t>gives an SO(2) - equivariant convolution if</a:t>
                </a: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In this case we don’t care about radius, only angle, so we parameterize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giving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E608F7-CB75-787B-2C54-6E7080D8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12" y="1981200"/>
                <a:ext cx="6019800" cy="2677656"/>
              </a:xfrm>
              <a:prstGeom prst="rect">
                <a:avLst/>
              </a:prstGeom>
              <a:blipFill>
                <a:blip r:embed="rId3"/>
                <a:stretch>
                  <a:fillRect l="-1518" t="-1822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D9D55476-7BFF-3BEC-E3BA-61B885365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4968417"/>
            <a:ext cx="4724400" cy="90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0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F1AB-C798-9C5B-52DD-7B8EEC3E8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Gauge Equivariance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0B272-A4FE-0AD4-A41A-1E5BAD7D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1625599"/>
            <a:ext cx="90392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57150-920A-1A4D-7321-E3E07D91C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550" y="-152400"/>
            <a:ext cx="10512862" cy="1325563"/>
          </a:xfrm>
        </p:spPr>
        <p:txBody>
          <a:bodyPr/>
          <a:lstStyle/>
          <a:p>
            <a:r>
              <a:rPr lang="en-US" dirty="0"/>
              <a:t>Gauge-Equivariant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BAF41-F45B-1F1E-2BC9-496AC24AD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350" y="6477000"/>
            <a:ext cx="10512862" cy="4351338"/>
          </a:xfrm>
        </p:spPr>
        <p:txBody>
          <a:bodyPr>
            <a:normAutofit/>
          </a:bodyPr>
          <a:lstStyle/>
          <a:p>
            <a:r>
              <a:rPr lang="en-US" sz="1000" dirty="0">
                <a:hlinkClick r:id="rId2"/>
              </a:rPr>
              <a:t>https://arxiv.org/abs/2106.06020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964B7-F46D-E657-D8C2-0FCF26109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838200"/>
            <a:ext cx="4343400" cy="56741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0F6E45-B153-5526-7341-D5BE66F21780}"/>
              </a:ext>
            </a:extLst>
          </p:cNvPr>
          <p:cNvSpPr txBox="1"/>
          <p:nvPr/>
        </p:nvSpPr>
        <p:spPr>
          <a:xfrm>
            <a:off x="6989516" y="6248400"/>
            <a:ext cx="40747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https://www.cv-foundation.org/openaccess/content_iccv_2015_workshops/w22/papers/Masci_Geodesic_Convolutional_Neural_ICCV_2015_paper.pdf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B1C42C-834A-8DBA-BA69-292D13A35F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12" y="1315693"/>
            <a:ext cx="3848899" cy="501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9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3515FEA-4DCD-F7BB-AE96-450537151DB7}"/>
              </a:ext>
            </a:extLst>
          </p:cNvPr>
          <p:cNvSpPr/>
          <p:nvPr/>
        </p:nvSpPr>
        <p:spPr>
          <a:xfrm>
            <a:off x="1293812" y="3960868"/>
            <a:ext cx="9067799" cy="1028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24644F-87AE-5828-E915-DB7C079E20F4}"/>
              </a:ext>
            </a:extLst>
          </p:cNvPr>
          <p:cNvSpPr/>
          <p:nvPr/>
        </p:nvSpPr>
        <p:spPr>
          <a:xfrm>
            <a:off x="1217612" y="1071214"/>
            <a:ext cx="9067799" cy="1176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69E52-4FD3-A1B8-E878-4E8CAC17B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328" y="147008"/>
            <a:ext cx="5485030" cy="8257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Main Idea: Global to Local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89DB53-21A9-B7E9-B8C6-CA6F73ACD2AB}"/>
              </a:ext>
            </a:extLst>
          </p:cNvPr>
          <p:cNvSpPr txBox="1"/>
          <p:nvPr/>
        </p:nvSpPr>
        <p:spPr>
          <a:xfrm>
            <a:off x="2055812" y="1194462"/>
            <a:ext cx="289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Invariance to Global Coordinate Transformation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193841F-8E51-E921-5FEB-458B681A49C9}"/>
              </a:ext>
            </a:extLst>
          </p:cNvPr>
          <p:cNvSpPr/>
          <p:nvPr/>
        </p:nvSpPr>
        <p:spPr>
          <a:xfrm>
            <a:off x="5599112" y="1480746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852D2-510B-3F1B-9A65-F037DE7D5F51}"/>
              </a:ext>
            </a:extLst>
          </p:cNvPr>
          <p:cNvSpPr txBox="1"/>
          <p:nvPr/>
        </p:nvSpPr>
        <p:spPr>
          <a:xfrm>
            <a:off x="7275514" y="1430114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Global Symmetry</a:t>
            </a: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E0492-D7FB-4C4E-6D7E-5BE62D19E89E}"/>
              </a:ext>
            </a:extLst>
          </p:cNvPr>
          <p:cNvSpPr txBox="1"/>
          <p:nvPr/>
        </p:nvSpPr>
        <p:spPr>
          <a:xfrm>
            <a:off x="1903412" y="3932575"/>
            <a:ext cx="289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Invariance to Local Coordinate Transformation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7CF882F-C381-0DE0-0C4A-93635F5AFD6D}"/>
              </a:ext>
            </a:extLst>
          </p:cNvPr>
          <p:cNvSpPr/>
          <p:nvPr/>
        </p:nvSpPr>
        <p:spPr>
          <a:xfrm>
            <a:off x="5446712" y="4218859"/>
            <a:ext cx="533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414152-2B29-7A41-50A3-F0D632B7C7D9}"/>
              </a:ext>
            </a:extLst>
          </p:cNvPr>
          <p:cNvSpPr txBox="1"/>
          <p:nvPr/>
        </p:nvSpPr>
        <p:spPr>
          <a:xfrm>
            <a:off x="7123114" y="4168227"/>
            <a:ext cx="190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Gauge Symmetry</a:t>
            </a:r>
          </a:p>
          <a:p>
            <a:endParaRPr lang="en-US" sz="20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8763CD-1486-62A4-C2A4-360FC0FB5785}"/>
              </a:ext>
            </a:extLst>
          </p:cNvPr>
          <p:cNvGrpSpPr/>
          <p:nvPr/>
        </p:nvGrpSpPr>
        <p:grpSpPr>
          <a:xfrm>
            <a:off x="2959126" y="2479676"/>
            <a:ext cx="5455232" cy="1334350"/>
            <a:chOff x="1820282" y="2479676"/>
            <a:chExt cx="7886700" cy="1628044"/>
          </a:xfrm>
        </p:grpSpPr>
        <p:pic>
          <p:nvPicPr>
            <p:cNvPr id="13" name="Google Shape;1468;p128" descr="Shape, circle&#10;&#10;Description automatically generated">
              <a:extLst>
                <a:ext uri="{FF2B5EF4-FFF2-40B4-BE49-F238E27FC236}">
                  <a16:creationId xmlns:a16="http://schemas.microsoft.com/office/drawing/2014/main" id="{3A18B49D-55D9-7BD6-BFDE-9EB264DCFBF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389103" y="2503096"/>
              <a:ext cx="1254770" cy="1254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69;p128" descr="Shape, circle&#10;&#10;Description automatically generated">
              <a:extLst>
                <a:ext uri="{FF2B5EF4-FFF2-40B4-BE49-F238E27FC236}">
                  <a16:creationId xmlns:a16="http://schemas.microsoft.com/office/drawing/2014/main" id="{B67B55DD-6B7F-4277-6344-38216727413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675970" y="2528084"/>
              <a:ext cx="1254770" cy="1254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470;p128" descr="Shape, circle&#10;&#10;Description automatically generated">
              <a:extLst>
                <a:ext uri="{FF2B5EF4-FFF2-40B4-BE49-F238E27FC236}">
                  <a16:creationId xmlns:a16="http://schemas.microsoft.com/office/drawing/2014/main" id="{11E429B9-0A1E-D07B-5AF1-74145318AF2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941784" y="2539202"/>
              <a:ext cx="1254770" cy="1254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471;p128" descr="Shape, circle&#10;&#10;Description automatically generated">
              <a:extLst>
                <a:ext uri="{FF2B5EF4-FFF2-40B4-BE49-F238E27FC236}">
                  <a16:creationId xmlns:a16="http://schemas.microsoft.com/office/drawing/2014/main" id="{630B78EB-9114-AF53-C0C9-CB4EBAE5887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843657" y="2531165"/>
              <a:ext cx="1254770" cy="125477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" name="Google Shape;1474;p128">
              <a:extLst>
                <a:ext uri="{FF2B5EF4-FFF2-40B4-BE49-F238E27FC236}">
                  <a16:creationId xmlns:a16="http://schemas.microsoft.com/office/drawing/2014/main" id="{B502336A-1C48-FF53-FCF0-78827F35426E}"/>
                </a:ext>
              </a:extLst>
            </p:cNvPr>
            <p:cNvCxnSpPr/>
            <p:nvPr/>
          </p:nvCxnSpPr>
          <p:spPr>
            <a:xfrm>
              <a:off x="2577087" y="2482781"/>
              <a:ext cx="0" cy="142990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475;p128">
              <a:extLst>
                <a:ext uri="{FF2B5EF4-FFF2-40B4-BE49-F238E27FC236}">
                  <a16:creationId xmlns:a16="http://schemas.microsoft.com/office/drawing/2014/main" id="{7CE24556-10BA-D68D-C4AF-3EC0675CA6FF}"/>
                </a:ext>
              </a:extLst>
            </p:cNvPr>
            <p:cNvCxnSpPr/>
            <p:nvPr/>
          </p:nvCxnSpPr>
          <p:spPr>
            <a:xfrm>
              <a:off x="1820282" y="3130481"/>
              <a:ext cx="147897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476;p128">
              <a:extLst>
                <a:ext uri="{FF2B5EF4-FFF2-40B4-BE49-F238E27FC236}">
                  <a16:creationId xmlns:a16="http://schemas.microsoft.com/office/drawing/2014/main" id="{71A3E65C-F81B-4D53-770B-E314732B9FC8}"/>
                </a:ext>
              </a:extLst>
            </p:cNvPr>
            <p:cNvCxnSpPr/>
            <p:nvPr/>
          </p:nvCxnSpPr>
          <p:spPr>
            <a:xfrm>
              <a:off x="4615432" y="2479676"/>
              <a:ext cx="0" cy="142990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1477;p128">
              <a:extLst>
                <a:ext uri="{FF2B5EF4-FFF2-40B4-BE49-F238E27FC236}">
                  <a16:creationId xmlns:a16="http://schemas.microsoft.com/office/drawing/2014/main" id="{F0828E80-6E10-BC19-7F94-A8F4DF434EEB}"/>
                </a:ext>
              </a:extLst>
            </p:cNvPr>
            <p:cNvCxnSpPr/>
            <p:nvPr/>
          </p:nvCxnSpPr>
          <p:spPr>
            <a:xfrm>
              <a:off x="3733942" y="2857213"/>
              <a:ext cx="147897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" name="Google Shape;1478;p128">
              <a:extLst>
                <a:ext uri="{FF2B5EF4-FFF2-40B4-BE49-F238E27FC236}">
                  <a16:creationId xmlns:a16="http://schemas.microsoft.com/office/drawing/2014/main" id="{76A33EA4-90C6-4B78-606F-C83C6EE2DB4D}"/>
                </a:ext>
              </a:extLst>
            </p:cNvPr>
            <p:cNvSpPr txBox="1"/>
            <p:nvPr/>
          </p:nvSpPr>
          <p:spPr>
            <a:xfrm>
              <a:off x="3058558" y="3760402"/>
              <a:ext cx="1404565" cy="347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Translation</a:t>
              </a:r>
              <a:endParaRPr sz="1100" dirty="0"/>
            </a:p>
          </p:txBody>
        </p:sp>
        <p:sp>
          <p:nvSpPr>
            <p:cNvPr id="22" name="Google Shape;1481;p128">
              <a:extLst>
                <a:ext uri="{FF2B5EF4-FFF2-40B4-BE49-F238E27FC236}">
                  <a16:creationId xmlns:a16="http://schemas.microsoft.com/office/drawing/2014/main" id="{F148246C-7176-7D59-F413-F03B39668D98}"/>
                </a:ext>
              </a:extLst>
            </p:cNvPr>
            <p:cNvSpPr txBox="1"/>
            <p:nvPr/>
          </p:nvSpPr>
          <p:spPr>
            <a:xfrm>
              <a:off x="7766985" y="3760402"/>
              <a:ext cx="11010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Rotation</a:t>
              </a:r>
              <a:endParaRPr sz="1100"/>
            </a:p>
          </p:txBody>
        </p:sp>
        <p:sp>
          <p:nvSpPr>
            <p:cNvPr id="23" name="Google Shape;1482;p128">
              <a:extLst>
                <a:ext uri="{FF2B5EF4-FFF2-40B4-BE49-F238E27FC236}">
                  <a16:creationId xmlns:a16="http://schemas.microsoft.com/office/drawing/2014/main" id="{2841ECDD-9C1F-D7F1-308F-BB76688B5221}"/>
                </a:ext>
              </a:extLst>
            </p:cNvPr>
            <p:cNvSpPr/>
            <p:nvPr/>
          </p:nvSpPr>
          <p:spPr>
            <a:xfrm>
              <a:off x="3460313" y="3078414"/>
              <a:ext cx="142569" cy="142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" name="Google Shape;1483;p128">
              <a:extLst>
                <a:ext uri="{FF2B5EF4-FFF2-40B4-BE49-F238E27FC236}">
                  <a16:creationId xmlns:a16="http://schemas.microsoft.com/office/drawing/2014/main" id="{D8638CDA-C5F9-4996-E6D6-5C63118BF5EF}"/>
                </a:ext>
              </a:extLst>
            </p:cNvPr>
            <p:cNvCxnSpPr/>
            <p:nvPr/>
          </p:nvCxnSpPr>
          <p:spPr>
            <a:xfrm>
              <a:off x="7324861" y="2506743"/>
              <a:ext cx="0" cy="142990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1484;p128">
              <a:extLst>
                <a:ext uri="{FF2B5EF4-FFF2-40B4-BE49-F238E27FC236}">
                  <a16:creationId xmlns:a16="http://schemas.microsoft.com/office/drawing/2014/main" id="{2FB8F05E-D806-9EDF-2F15-A2A07DF635ED}"/>
                </a:ext>
              </a:extLst>
            </p:cNvPr>
            <p:cNvCxnSpPr/>
            <p:nvPr/>
          </p:nvCxnSpPr>
          <p:spPr>
            <a:xfrm>
              <a:off x="6568056" y="3154443"/>
              <a:ext cx="1478972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1485;p128">
              <a:extLst>
                <a:ext uri="{FF2B5EF4-FFF2-40B4-BE49-F238E27FC236}">
                  <a16:creationId xmlns:a16="http://schemas.microsoft.com/office/drawing/2014/main" id="{A7F47650-2295-33FA-930E-901A79931248}"/>
                </a:ext>
              </a:extLst>
            </p:cNvPr>
            <p:cNvCxnSpPr/>
            <p:nvPr/>
          </p:nvCxnSpPr>
          <p:spPr>
            <a:xfrm flipH="1">
              <a:off x="8576105" y="2517070"/>
              <a:ext cx="755072" cy="1243334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1486;p128">
              <a:extLst>
                <a:ext uri="{FF2B5EF4-FFF2-40B4-BE49-F238E27FC236}">
                  <a16:creationId xmlns:a16="http://schemas.microsoft.com/office/drawing/2014/main" id="{81D72CA8-E537-243D-D273-5E124E6C4206}"/>
                </a:ext>
              </a:extLst>
            </p:cNvPr>
            <p:cNvCxnSpPr/>
            <p:nvPr/>
          </p:nvCxnSpPr>
          <p:spPr>
            <a:xfrm>
              <a:off x="8262846" y="2721857"/>
              <a:ext cx="1444136" cy="80982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" name="Google Shape;1487;p128">
              <a:extLst>
                <a:ext uri="{FF2B5EF4-FFF2-40B4-BE49-F238E27FC236}">
                  <a16:creationId xmlns:a16="http://schemas.microsoft.com/office/drawing/2014/main" id="{BCF70772-492F-B99C-A43F-F7538E95C0BF}"/>
                </a:ext>
              </a:extLst>
            </p:cNvPr>
            <p:cNvSpPr/>
            <p:nvPr/>
          </p:nvSpPr>
          <p:spPr>
            <a:xfrm>
              <a:off x="8111650" y="3060126"/>
              <a:ext cx="142569" cy="14234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DB612007-2633-38A4-96E4-CE1B7A69F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307" y="5078680"/>
            <a:ext cx="1825955" cy="15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6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C1673-21C6-0967-F019-C58EC632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Weight-sharing on manifolds is hard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13B7E-998D-66BC-96DF-460092152D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2D-CNN or E(2)-CNN share weights across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dirty="0"/>
                  <a:t>  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  <a:p>
                <a:r>
                  <a:rPr lang="en-US" b="0" dirty="0"/>
                  <a:t>What if we want to share weight across a sphere, torus, or </a:t>
                </a:r>
                <a:r>
                  <a:rPr lang="en-US" b="0" dirty="0" err="1"/>
                  <a:t>arbitray</a:t>
                </a:r>
                <a:r>
                  <a:rPr lang="en-US" b="0" dirty="0"/>
                  <a:t> manifold?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913B7E-998D-66BC-96DF-460092152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oogle Shape;1017;p120">
            <a:extLst>
              <a:ext uri="{FF2B5EF4-FFF2-40B4-BE49-F238E27FC236}">
                <a16:creationId xmlns:a16="http://schemas.microsoft.com/office/drawing/2014/main" id="{46015766-3BAA-F2E5-4B0B-11036495771C}"/>
              </a:ext>
            </a:extLst>
          </p:cNvPr>
          <p:cNvGrpSpPr/>
          <p:nvPr/>
        </p:nvGrpSpPr>
        <p:grpSpPr>
          <a:xfrm>
            <a:off x="4341812" y="2514600"/>
            <a:ext cx="2953603" cy="1216221"/>
            <a:chOff x="68049" y="663"/>
            <a:chExt cx="4200678" cy="2306313"/>
          </a:xfrm>
        </p:grpSpPr>
        <p:sp>
          <p:nvSpPr>
            <p:cNvPr id="5" name="Google Shape;1018;p120">
              <a:extLst>
                <a:ext uri="{FF2B5EF4-FFF2-40B4-BE49-F238E27FC236}">
                  <a16:creationId xmlns:a16="http://schemas.microsoft.com/office/drawing/2014/main" id="{C0A5C44C-4D42-20D1-4486-18520FBED035}"/>
                </a:ext>
              </a:extLst>
            </p:cNvPr>
            <p:cNvSpPr txBox="1"/>
            <p:nvPr/>
          </p:nvSpPr>
          <p:spPr>
            <a:xfrm>
              <a:off x="789296" y="1862475"/>
              <a:ext cx="2349112" cy="444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venir"/>
                <a:buNone/>
              </a:pPr>
              <a:r>
                <a:rPr lang="en" sz="13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convolutional</a:t>
              </a:r>
              <a:endParaRPr sz="900"/>
            </a:p>
          </p:txBody>
        </p:sp>
        <p:grpSp>
          <p:nvGrpSpPr>
            <p:cNvPr id="6" name="Google Shape;1019;p120">
              <a:extLst>
                <a:ext uri="{FF2B5EF4-FFF2-40B4-BE49-F238E27FC236}">
                  <a16:creationId xmlns:a16="http://schemas.microsoft.com/office/drawing/2014/main" id="{0728677B-952D-FC4F-E1B8-76A7EF5AB4D5}"/>
                </a:ext>
              </a:extLst>
            </p:cNvPr>
            <p:cNvGrpSpPr/>
            <p:nvPr/>
          </p:nvGrpSpPr>
          <p:grpSpPr>
            <a:xfrm>
              <a:off x="68049" y="32742"/>
              <a:ext cx="4200678" cy="1898052"/>
              <a:chOff x="68050" y="32742"/>
              <a:chExt cx="4200675" cy="1898051"/>
            </a:xfrm>
          </p:grpSpPr>
          <p:grpSp>
            <p:nvGrpSpPr>
              <p:cNvPr id="8" name="Google Shape;1020;p120">
                <a:extLst>
                  <a:ext uri="{FF2B5EF4-FFF2-40B4-BE49-F238E27FC236}">
                    <a16:creationId xmlns:a16="http://schemas.microsoft.com/office/drawing/2014/main" id="{0D478B07-6EE9-A66B-04DD-0A9B58271192}"/>
                  </a:ext>
                </a:extLst>
              </p:cNvPr>
              <p:cNvGrpSpPr/>
              <p:nvPr/>
            </p:nvGrpSpPr>
            <p:grpSpPr>
              <a:xfrm>
                <a:off x="68050" y="32742"/>
                <a:ext cx="1260760" cy="1898051"/>
                <a:chOff x="68051" y="32742"/>
                <a:chExt cx="1260760" cy="1898051"/>
              </a:xfrm>
            </p:grpSpPr>
            <p:sp>
              <p:nvSpPr>
                <p:cNvPr id="53" name="Google Shape;1021;p120">
                  <a:extLst>
                    <a:ext uri="{FF2B5EF4-FFF2-40B4-BE49-F238E27FC236}">
                      <a16:creationId xmlns:a16="http://schemas.microsoft.com/office/drawing/2014/main" id="{1410F506-1296-E455-98C9-9AF2ADD3D9D1}"/>
                    </a:ext>
                  </a:extLst>
                </p:cNvPr>
                <p:cNvSpPr/>
                <p:nvPr/>
              </p:nvSpPr>
              <p:spPr>
                <a:xfrm rot="1887717">
                  <a:off x="68051" y="499533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54" name="Google Shape;1022;p120">
                  <a:extLst>
                    <a:ext uri="{FF2B5EF4-FFF2-40B4-BE49-F238E27FC236}">
                      <a16:creationId xmlns:a16="http://schemas.microsoft.com/office/drawing/2014/main" id="{15D45F72-EDF0-B5A9-F3DC-1DB616A2D466}"/>
                    </a:ext>
                  </a:extLst>
                </p:cNvPr>
                <p:cNvSpPr/>
                <p:nvPr/>
              </p:nvSpPr>
              <p:spPr>
                <a:xfrm rot="1887717">
                  <a:off x="271936" y="405409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55" name="Google Shape;1023;p120">
                  <a:extLst>
                    <a:ext uri="{FF2B5EF4-FFF2-40B4-BE49-F238E27FC236}">
                      <a16:creationId xmlns:a16="http://schemas.microsoft.com/office/drawing/2014/main" id="{DAC447E4-04DB-3D3A-3601-77088526537F}"/>
                    </a:ext>
                  </a:extLst>
                </p:cNvPr>
                <p:cNvSpPr/>
                <p:nvPr/>
              </p:nvSpPr>
              <p:spPr>
                <a:xfrm rot="1887717">
                  <a:off x="475822" y="309751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56" name="Google Shape;1024;p120">
                  <a:extLst>
                    <a:ext uri="{FF2B5EF4-FFF2-40B4-BE49-F238E27FC236}">
                      <a16:creationId xmlns:a16="http://schemas.microsoft.com/office/drawing/2014/main" id="{F6F54B2E-5DAA-A72D-99D3-221948CB569A}"/>
                    </a:ext>
                  </a:extLst>
                </p:cNvPr>
                <p:cNvSpPr/>
                <p:nvPr/>
              </p:nvSpPr>
              <p:spPr>
                <a:xfrm rot="1887717">
                  <a:off x="679707" y="221221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57" name="Google Shape;1025;p120">
                  <a:extLst>
                    <a:ext uri="{FF2B5EF4-FFF2-40B4-BE49-F238E27FC236}">
                      <a16:creationId xmlns:a16="http://schemas.microsoft.com/office/drawing/2014/main" id="{B6B571DC-334C-CB5A-EF81-697DEF2253FE}"/>
                    </a:ext>
                  </a:extLst>
                </p:cNvPr>
                <p:cNvSpPr/>
                <p:nvPr/>
              </p:nvSpPr>
              <p:spPr>
                <a:xfrm rot="1887717">
                  <a:off x="883592" y="129657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58" name="Google Shape;1026;p120">
                  <a:extLst>
                    <a:ext uri="{FF2B5EF4-FFF2-40B4-BE49-F238E27FC236}">
                      <a16:creationId xmlns:a16="http://schemas.microsoft.com/office/drawing/2014/main" id="{2BF84083-B198-6B18-442C-BEAC670AE23D}"/>
                    </a:ext>
                  </a:extLst>
                </p:cNvPr>
                <p:cNvSpPr/>
                <p:nvPr/>
              </p:nvSpPr>
              <p:spPr>
                <a:xfrm rot="1887717">
                  <a:off x="1087478" y="32742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59" name="Google Shape;1027;p120">
                  <a:extLst>
                    <a:ext uri="{FF2B5EF4-FFF2-40B4-BE49-F238E27FC236}">
                      <a16:creationId xmlns:a16="http://schemas.microsoft.com/office/drawing/2014/main" id="{D1A56D28-9FAC-B51F-8D4C-1AFF8C198D0D}"/>
                    </a:ext>
                  </a:extLst>
                </p:cNvPr>
                <p:cNvSpPr/>
                <p:nvPr/>
              </p:nvSpPr>
              <p:spPr>
                <a:xfrm rot="1887717">
                  <a:off x="77227" y="719515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0" name="Google Shape;1028;p120">
                  <a:extLst>
                    <a:ext uri="{FF2B5EF4-FFF2-40B4-BE49-F238E27FC236}">
                      <a16:creationId xmlns:a16="http://schemas.microsoft.com/office/drawing/2014/main" id="{D219C249-80AC-1070-E173-EBBB2DDD41F4}"/>
                    </a:ext>
                  </a:extLst>
                </p:cNvPr>
                <p:cNvSpPr/>
                <p:nvPr/>
              </p:nvSpPr>
              <p:spPr>
                <a:xfrm rot="1887717">
                  <a:off x="279984" y="622937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1" name="Google Shape;1029;p120">
                  <a:extLst>
                    <a:ext uri="{FF2B5EF4-FFF2-40B4-BE49-F238E27FC236}">
                      <a16:creationId xmlns:a16="http://schemas.microsoft.com/office/drawing/2014/main" id="{FC8FCA6C-7D40-720B-FA62-8C14A19A5239}"/>
                    </a:ext>
                  </a:extLst>
                </p:cNvPr>
                <p:cNvSpPr/>
                <p:nvPr/>
              </p:nvSpPr>
              <p:spPr>
                <a:xfrm rot="1887717">
                  <a:off x="483870" y="531725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2" name="Google Shape;1030;p120">
                  <a:extLst>
                    <a:ext uri="{FF2B5EF4-FFF2-40B4-BE49-F238E27FC236}">
                      <a16:creationId xmlns:a16="http://schemas.microsoft.com/office/drawing/2014/main" id="{D983B5FC-04CE-0C4B-EE97-16DC63B31C91}"/>
                    </a:ext>
                  </a:extLst>
                </p:cNvPr>
                <p:cNvSpPr/>
                <p:nvPr/>
              </p:nvSpPr>
              <p:spPr>
                <a:xfrm rot="1887717">
                  <a:off x="687755" y="445650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3" name="Google Shape;1031;p120">
                  <a:extLst>
                    <a:ext uri="{FF2B5EF4-FFF2-40B4-BE49-F238E27FC236}">
                      <a16:creationId xmlns:a16="http://schemas.microsoft.com/office/drawing/2014/main" id="{8417683D-76E4-FBEB-B9AC-5100F7FDB61A}"/>
                    </a:ext>
                  </a:extLst>
                </p:cNvPr>
                <p:cNvSpPr/>
                <p:nvPr/>
              </p:nvSpPr>
              <p:spPr>
                <a:xfrm rot="1887717">
                  <a:off x="891641" y="349072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4" name="Google Shape;1032;p120">
                  <a:extLst>
                    <a:ext uri="{FF2B5EF4-FFF2-40B4-BE49-F238E27FC236}">
                      <a16:creationId xmlns:a16="http://schemas.microsoft.com/office/drawing/2014/main" id="{F4546DED-8C54-8745-935C-59F5D23F1456}"/>
                    </a:ext>
                  </a:extLst>
                </p:cNvPr>
                <p:cNvSpPr/>
                <p:nvPr/>
              </p:nvSpPr>
              <p:spPr>
                <a:xfrm rot="1887717">
                  <a:off x="1087478" y="261462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5" name="Google Shape;1033;p120">
                  <a:extLst>
                    <a:ext uri="{FF2B5EF4-FFF2-40B4-BE49-F238E27FC236}">
                      <a16:creationId xmlns:a16="http://schemas.microsoft.com/office/drawing/2014/main" id="{B2D0B3FA-D553-C958-F60A-48FE72C3EA87}"/>
                    </a:ext>
                  </a:extLst>
                </p:cNvPr>
                <p:cNvSpPr/>
                <p:nvPr/>
              </p:nvSpPr>
              <p:spPr>
                <a:xfrm rot="1887717">
                  <a:off x="85275" y="939497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6" name="Google Shape;1034;p120">
                  <a:extLst>
                    <a:ext uri="{FF2B5EF4-FFF2-40B4-BE49-F238E27FC236}">
                      <a16:creationId xmlns:a16="http://schemas.microsoft.com/office/drawing/2014/main" id="{28B7B4CA-9DAF-1925-EAD3-6EF937490E22}"/>
                    </a:ext>
                  </a:extLst>
                </p:cNvPr>
                <p:cNvSpPr/>
                <p:nvPr/>
              </p:nvSpPr>
              <p:spPr>
                <a:xfrm rot="1887717">
                  <a:off x="289160" y="845602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7" name="Google Shape;1035;p120">
                  <a:extLst>
                    <a:ext uri="{FF2B5EF4-FFF2-40B4-BE49-F238E27FC236}">
                      <a16:creationId xmlns:a16="http://schemas.microsoft.com/office/drawing/2014/main" id="{F2F76943-66DB-139F-338C-A3DFE58255D9}"/>
                    </a:ext>
                  </a:extLst>
                </p:cNvPr>
                <p:cNvSpPr/>
                <p:nvPr/>
              </p:nvSpPr>
              <p:spPr>
                <a:xfrm rot="1887717">
                  <a:off x="493046" y="754444"/>
                  <a:ext cx="216062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8" name="Google Shape;1036;p120">
                  <a:extLst>
                    <a:ext uri="{FF2B5EF4-FFF2-40B4-BE49-F238E27FC236}">
                      <a16:creationId xmlns:a16="http://schemas.microsoft.com/office/drawing/2014/main" id="{3641D596-9220-4D1B-77B4-71F45B3AC30D}"/>
                    </a:ext>
                  </a:extLst>
                </p:cNvPr>
                <p:cNvSpPr/>
                <p:nvPr/>
              </p:nvSpPr>
              <p:spPr>
                <a:xfrm rot="1887717">
                  <a:off x="698060" y="671226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9" name="Google Shape;1037;p120">
                  <a:extLst>
                    <a:ext uri="{FF2B5EF4-FFF2-40B4-BE49-F238E27FC236}">
                      <a16:creationId xmlns:a16="http://schemas.microsoft.com/office/drawing/2014/main" id="{FED73D5F-9A4C-5808-65FF-BA6555579326}"/>
                    </a:ext>
                  </a:extLst>
                </p:cNvPr>
                <p:cNvSpPr/>
                <p:nvPr/>
              </p:nvSpPr>
              <p:spPr>
                <a:xfrm rot="1887717">
                  <a:off x="895026" y="580014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0" name="Google Shape;1038;p120">
                  <a:extLst>
                    <a:ext uri="{FF2B5EF4-FFF2-40B4-BE49-F238E27FC236}">
                      <a16:creationId xmlns:a16="http://schemas.microsoft.com/office/drawing/2014/main" id="{28BBA4D7-A2B9-5F3F-43D7-4E5BC5DFD674}"/>
                    </a:ext>
                  </a:extLst>
                </p:cNvPr>
                <p:cNvSpPr/>
                <p:nvPr/>
              </p:nvSpPr>
              <p:spPr>
                <a:xfrm rot="1887717">
                  <a:off x="1091991" y="491485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1" name="Google Shape;1039;p120">
                  <a:extLst>
                    <a:ext uri="{FF2B5EF4-FFF2-40B4-BE49-F238E27FC236}">
                      <a16:creationId xmlns:a16="http://schemas.microsoft.com/office/drawing/2014/main" id="{79FD0397-F218-1C59-7D10-C5495A9906DB}"/>
                    </a:ext>
                  </a:extLst>
                </p:cNvPr>
                <p:cNvSpPr/>
                <p:nvPr/>
              </p:nvSpPr>
              <p:spPr>
                <a:xfrm rot="1887717">
                  <a:off x="93323" y="1163060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2" name="Google Shape;1040;p120">
                  <a:extLst>
                    <a:ext uri="{FF2B5EF4-FFF2-40B4-BE49-F238E27FC236}">
                      <a16:creationId xmlns:a16="http://schemas.microsoft.com/office/drawing/2014/main" id="{26E54017-7EBB-D4BD-8BFD-2A250D3BF389}"/>
                    </a:ext>
                  </a:extLst>
                </p:cNvPr>
                <p:cNvSpPr/>
                <p:nvPr/>
              </p:nvSpPr>
              <p:spPr>
                <a:xfrm rot="1887717">
                  <a:off x="297209" y="1066483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3" name="Google Shape;1041;p120">
                  <a:extLst>
                    <a:ext uri="{FF2B5EF4-FFF2-40B4-BE49-F238E27FC236}">
                      <a16:creationId xmlns:a16="http://schemas.microsoft.com/office/drawing/2014/main" id="{5EA1309A-D073-811A-3657-B5E6FC4F4F73}"/>
                    </a:ext>
                  </a:extLst>
                </p:cNvPr>
                <p:cNvSpPr/>
                <p:nvPr/>
              </p:nvSpPr>
              <p:spPr>
                <a:xfrm rot="1887717">
                  <a:off x="501094" y="979790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4" name="Google Shape;1042;p120">
                  <a:extLst>
                    <a:ext uri="{FF2B5EF4-FFF2-40B4-BE49-F238E27FC236}">
                      <a16:creationId xmlns:a16="http://schemas.microsoft.com/office/drawing/2014/main" id="{92CF97D9-D52F-C4BB-445A-C932C4DD7417}"/>
                    </a:ext>
                  </a:extLst>
                </p:cNvPr>
                <p:cNvSpPr/>
                <p:nvPr/>
              </p:nvSpPr>
              <p:spPr>
                <a:xfrm rot="1887717">
                  <a:off x="704980" y="893890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5" name="Google Shape;1043;p120">
                  <a:extLst>
                    <a:ext uri="{FF2B5EF4-FFF2-40B4-BE49-F238E27FC236}">
                      <a16:creationId xmlns:a16="http://schemas.microsoft.com/office/drawing/2014/main" id="{ABBCFCE0-62B3-0328-89F2-53C5FE1E74B2}"/>
                    </a:ext>
                  </a:extLst>
                </p:cNvPr>
                <p:cNvSpPr/>
                <p:nvPr/>
              </p:nvSpPr>
              <p:spPr>
                <a:xfrm rot="1887717">
                  <a:off x="903074" y="802732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6" name="Google Shape;1044;p120">
                  <a:extLst>
                    <a:ext uri="{FF2B5EF4-FFF2-40B4-BE49-F238E27FC236}">
                      <a16:creationId xmlns:a16="http://schemas.microsoft.com/office/drawing/2014/main" id="{F41A3BF9-6089-C918-15BA-D32C84E9731E}"/>
                    </a:ext>
                  </a:extLst>
                </p:cNvPr>
                <p:cNvSpPr/>
                <p:nvPr/>
              </p:nvSpPr>
              <p:spPr>
                <a:xfrm rot="1887717">
                  <a:off x="1100040" y="719515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7" name="Google Shape;1045;p120">
                  <a:extLst>
                    <a:ext uri="{FF2B5EF4-FFF2-40B4-BE49-F238E27FC236}">
                      <a16:creationId xmlns:a16="http://schemas.microsoft.com/office/drawing/2014/main" id="{CBD10E03-7A57-36C0-AEE3-EBEB76B38251}"/>
                    </a:ext>
                  </a:extLst>
                </p:cNvPr>
                <p:cNvSpPr/>
                <p:nvPr/>
              </p:nvSpPr>
              <p:spPr>
                <a:xfrm rot="1887717">
                  <a:off x="101372" y="1384190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8" name="Google Shape;1046;p120">
                  <a:extLst>
                    <a:ext uri="{FF2B5EF4-FFF2-40B4-BE49-F238E27FC236}">
                      <a16:creationId xmlns:a16="http://schemas.microsoft.com/office/drawing/2014/main" id="{ED5D54BE-27A5-5B75-27B2-7ECDF3054710}"/>
                    </a:ext>
                  </a:extLst>
                </p:cNvPr>
                <p:cNvSpPr/>
                <p:nvPr/>
              </p:nvSpPr>
              <p:spPr>
                <a:xfrm rot="1887717">
                  <a:off x="297209" y="1288937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9" name="Google Shape;1047;p120">
                  <a:extLst>
                    <a:ext uri="{FF2B5EF4-FFF2-40B4-BE49-F238E27FC236}">
                      <a16:creationId xmlns:a16="http://schemas.microsoft.com/office/drawing/2014/main" id="{C746A78C-F0EC-43F4-8242-95C1D6E2F773}"/>
                    </a:ext>
                  </a:extLst>
                </p:cNvPr>
                <p:cNvSpPr/>
                <p:nvPr/>
              </p:nvSpPr>
              <p:spPr>
                <a:xfrm rot="1887717">
                  <a:off x="501094" y="1199137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0" name="Google Shape;1048;p120">
                  <a:extLst>
                    <a:ext uri="{FF2B5EF4-FFF2-40B4-BE49-F238E27FC236}">
                      <a16:creationId xmlns:a16="http://schemas.microsoft.com/office/drawing/2014/main" id="{17C0E6A2-7A2D-F1E9-0243-A2E07E0D93FA}"/>
                    </a:ext>
                  </a:extLst>
                </p:cNvPr>
                <p:cNvSpPr/>
                <p:nvPr/>
              </p:nvSpPr>
              <p:spPr>
                <a:xfrm rot="1887717">
                  <a:off x="704980" y="1116961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1" name="Google Shape;1049;p120">
                  <a:extLst>
                    <a:ext uri="{FF2B5EF4-FFF2-40B4-BE49-F238E27FC236}">
                      <a16:creationId xmlns:a16="http://schemas.microsoft.com/office/drawing/2014/main" id="{366F12B6-42E1-7EC4-3BE6-B92A27B41949}"/>
                    </a:ext>
                  </a:extLst>
                </p:cNvPr>
                <p:cNvSpPr/>
                <p:nvPr/>
              </p:nvSpPr>
              <p:spPr>
                <a:xfrm rot="1887717">
                  <a:off x="908865" y="1023013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2" name="Google Shape;1050;p120">
                  <a:extLst>
                    <a:ext uri="{FF2B5EF4-FFF2-40B4-BE49-F238E27FC236}">
                      <a16:creationId xmlns:a16="http://schemas.microsoft.com/office/drawing/2014/main" id="{446E51ED-7A84-7973-F979-E311F2A1CA32}"/>
                    </a:ext>
                  </a:extLst>
                </p:cNvPr>
                <p:cNvSpPr/>
                <p:nvPr/>
              </p:nvSpPr>
              <p:spPr>
                <a:xfrm rot="1887717">
                  <a:off x="1108087" y="931448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3" name="Google Shape;1051;p120">
                  <a:extLst>
                    <a:ext uri="{FF2B5EF4-FFF2-40B4-BE49-F238E27FC236}">
                      <a16:creationId xmlns:a16="http://schemas.microsoft.com/office/drawing/2014/main" id="{15509793-53B4-865E-5B49-178B6FC2378C}"/>
                    </a:ext>
                  </a:extLst>
                </p:cNvPr>
                <p:cNvSpPr/>
                <p:nvPr/>
              </p:nvSpPr>
              <p:spPr>
                <a:xfrm rot="1887717">
                  <a:off x="109419" y="1609167"/>
                  <a:ext cx="216062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4" name="Google Shape;1052;p120">
                  <a:extLst>
                    <a:ext uri="{FF2B5EF4-FFF2-40B4-BE49-F238E27FC236}">
                      <a16:creationId xmlns:a16="http://schemas.microsoft.com/office/drawing/2014/main" id="{DBD933BD-6B79-2FCA-9BB2-356379822687}"/>
                    </a:ext>
                  </a:extLst>
                </p:cNvPr>
                <p:cNvSpPr/>
                <p:nvPr/>
              </p:nvSpPr>
              <p:spPr>
                <a:xfrm rot="1887717">
                  <a:off x="305257" y="1517866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5" name="Google Shape;1053;p120">
                  <a:extLst>
                    <a:ext uri="{FF2B5EF4-FFF2-40B4-BE49-F238E27FC236}">
                      <a16:creationId xmlns:a16="http://schemas.microsoft.com/office/drawing/2014/main" id="{D35550F2-ADA9-B485-2E56-81A7D90A354C}"/>
                    </a:ext>
                  </a:extLst>
                </p:cNvPr>
                <p:cNvSpPr/>
                <p:nvPr/>
              </p:nvSpPr>
              <p:spPr>
                <a:xfrm rot="1887717">
                  <a:off x="509143" y="1419984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6" name="Google Shape;1054;p120">
                  <a:extLst>
                    <a:ext uri="{FF2B5EF4-FFF2-40B4-BE49-F238E27FC236}">
                      <a16:creationId xmlns:a16="http://schemas.microsoft.com/office/drawing/2014/main" id="{6F4F4E57-C299-C503-41A0-932C258219DC}"/>
                    </a:ext>
                  </a:extLst>
                </p:cNvPr>
                <p:cNvSpPr/>
                <p:nvPr/>
              </p:nvSpPr>
              <p:spPr>
                <a:xfrm rot="1887717">
                  <a:off x="713028" y="1341081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7" name="Google Shape;1055;p120">
                  <a:extLst>
                    <a:ext uri="{FF2B5EF4-FFF2-40B4-BE49-F238E27FC236}">
                      <a16:creationId xmlns:a16="http://schemas.microsoft.com/office/drawing/2014/main" id="{2802FE53-F3E8-90C8-E0A1-987E53080BDD}"/>
                    </a:ext>
                  </a:extLst>
                </p:cNvPr>
                <p:cNvSpPr/>
                <p:nvPr/>
              </p:nvSpPr>
              <p:spPr>
                <a:xfrm rot="1887717">
                  <a:off x="916913" y="1246084"/>
                  <a:ext cx="216061" cy="3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88" name="Google Shape;1056;p120">
                  <a:extLst>
                    <a:ext uri="{FF2B5EF4-FFF2-40B4-BE49-F238E27FC236}">
                      <a16:creationId xmlns:a16="http://schemas.microsoft.com/office/drawing/2014/main" id="{63613CC9-5158-C2A0-82D1-CB92BA2821C2}"/>
                    </a:ext>
                  </a:extLst>
                </p:cNvPr>
                <p:cNvSpPr/>
                <p:nvPr/>
              </p:nvSpPr>
              <p:spPr>
                <a:xfrm rot="1887717">
                  <a:off x="1112750" y="1155011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BE500F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9" name="Google Shape;1057;p120">
                <a:extLst>
                  <a:ext uri="{FF2B5EF4-FFF2-40B4-BE49-F238E27FC236}">
                    <a16:creationId xmlns:a16="http://schemas.microsoft.com/office/drawing/2014/main" id="{6F93BBCA-1D16-1672-4B08-28201C032E91}"/>
                  </a:ext>
                </a:extLst>
              </p:cNvPr>
              <p:cNvGrpSpPr/>
              <p:nvPr/>
            </p:nvGrpSpPr>
            <p:grpSpPr>
              <a:xfrm>
                <a:off x="176642" y="481688"/>
                <a:ext cx="3506368" cy="622391"/>
                <a:chOff x="-1" y="-1"/>
                <a:chExt cx="3506367" cy="622390"/>
              </a:xfrm>
            </p:grpSpPr>
            <p:grpSp>
              <p:nvGrpSpPr>
                <p:cNvPr id="32" name="Google Shape;1058;p120">
                  <a:extLst>
                    <a:ext uri="{FF2B5EF4-FFF2-40B4-BE49-F238E27FC236}">
                      <a16:creationId xmlns:a16="http://schemas.microsoft.com/office/drawing/2014/main" id="{450C56BF-B8A7-7527-5171-2D2A56BECD0D}"/>
                    </a:ext>
                  </a:extLst>
                </p:cNvPr>
                <p:cNvGrpSpPr/>
                <p:nvPr/>
              </p:nvGrpSpPr>
              <p:grpSpPr>
                <a:xfrm>
                  <a:off x="-1" y="-1"/>
                  <a:ext cx="2245151" cy="622390"/>
                  <a:chOff x="0" y="-1"/>
                  <a:chExt cx="2245149" cy="622389"/>
                </a:xfrm>
              </p:grpSpPr>
              <p:cxnSp>
                <p:nvCxnSpPr>
                  <p:cNvPr id="44" name="Google Shape;1059;p120">
                    <a:extLst>
                      <a:ext uri="{FF2B5EF4-FFF2-40B4-BE49-F238E27FC236}">
                        <a16:creationId xmlns:a16="http://schemas.microsoft.com/office/drawing/2014/main" id="{B114ECF1-42E2-E1E0-E1FF-7F89F149C85A}"/>
                      </a:ext>
                    </a:extLst>
                  </p:cNvPr>
                  <p:cNvCxnSpPr/>
                  <p:nvPr/>
                </p:nvCxnSpPr>
                <p:spPr>
                  <a:xfrm>
                    <a:off x="424623" y="-1"/>
                    <a:ext cx="1820525" cy="378845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5" name="Google Shape;1060;p120">
                    <a:extLst>
                      <a:ext uri="{FF2B5EF4-FFF2-40B4-BE49-F238E27FC236}">
                        <a16:creationId xmlns:a16="http://schemas.microsoft.com/office/drawing/2014/main" id="{E90C78D4-70B0-90B8-985D-2C23592F3187}"/>
                      </a:ext>
                    </a:extLst>
                  </p:cNvPr>
                  <p:cNvCxnSpPr/>
                  <p:nvPr/>
                </p:nvCxnSpPr>
                <p:spPr>
                  <a:xfrm>
                    <a:off x="176635" y="107855"/>
                    <a:ext cx="2068514" cy="270989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6" name="Google Shape;1061;p120">
                    <a:extLst>
                      <a:ext uri="{FF2B5EF4-FFF2-40B4-BE49-F238E27FC236}">
                        <a16:creationId xmlns:a16="http://schemas.microsoft.com/office/drawing/2014/main" id="{EC71CD58-B845-5418-5EEF-A0D69D52D3F1}"/>
                      </a:ext>
                    </a:extLst>
                  </p:cNvPr>
                  <p:cNvCxnSpPr/>
                  <p:nvPr/>
                </p:nvCxnSpPr>
                <p:spPr>
                  <a:xfrm>
                    <a:off x="0" y="175964"/>
                    <a:ext cx="2245148" cy="20288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7" name="Google Shape;1062;p120">
                    <a:extLst>
                      <a:ext uri="{FF2B5EF4-FFF2-40B4-BE49-F238E27FC236}">
                        <a16:creationId xmlns:a16="http://schemas.microsoft.com/office/drawing/2014/main" id="{56E04596-5107-A5A8-4EA1-C8ACB38AE8FA}"/>
                      </a:ext>
                    </a:extLst>
                  </p:cNvPr>
                  <p:cNvCxnSpPr/>
                  <p:nvPr/>
                </p:nvCxnSpPr>
                <p:spPr>
                  <a:xfrm>
                    <a:off x="417853" y="215650"/>
                    <a:ext cx="1827296" cy="163194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8" name="Google Shape;1063;p120">
                    <a:extLst>
                      <a:ext uri="{FF2B5EF4-FFF2-40B4-BE49-F238E27FC236}">
                        <a16:creationId xmlns:a16="http://schemas.microsoft.com/office/drawing/2014/main" id="{9E6DEB69-7A5C-ED7F-7F1C-99A1AAD4CCE5}"/>
                      </a:ext>
                    </a:extLst>
                  </p:cNvPr>
                  <p:cNvCxnSpPr/>
                  <p:nvPr/>
                </p:nvCxnSpPr>
                <p:spPr>
                  <a:xfrm>
                    <a:off x="223743" y="327780"/>
                    <a:ext cx="2021405" cy="51064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49" name="Google Shape;1064;p120">
                    <a:extLst>
                      <a:ext uri="{FF2B5EF4-FFF2-40B4-BE49-F238E27FC236}">
                        <a16:creationId xmlns:a16="http://schemas.microsoft.com/office/drawing/2014/main" id="{FFEB523C-4911-E0AB-6741-8243795ED9D3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9858" y="378843"/>
                    <a:ext cx="2225291" cy="43241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0" name="Google Shape;1065;p120">
                    <a:extLst>
                      <a:ext uri="{FF2B5EF4-FFF2-40B4-BE49-F238E27FC236}">
                        <a16:creationId xmlns:a16="http://schemas.microsoft.com/office/drawing/2014/main" id="{8252961D-76B2-BE93-D82E-57F455E4A1DE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429221" y="378843"/>
                    <a:ext cx="1815928" cy="71852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1" name="Google Shape;1066;p120">
                    <a:extLst>
                      <a:ext uri="{FF2B5EF4-FFF2-40B4-BE49-F238E27FC236}">
                        <a16:creationId xmlns:a16="http://schemas.microsoft.com/office/drawing/2014/main" id="{30E5E892-3428-AD10-5613-AC7045332BCE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63984" y="378843"/>
                    <a:ext cx="1981164" cy="110382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2" name="Google Shape;1067;p120">
                    <a:extLst>
                      <a:ext uri="{FF2B5EF4-FFF2-40B4-BE49-F238E27FC236}">
                        <a16:creationId xmlns:a16="http://schemas.microsoft.com/office/drawing/2014/main" id="{55A4CB39-49FE-DA25-C748-EDA4190305F0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9858" y="378843"/>
                    <a:ext cx="2225291" cy="243545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</p:grpSp>
            <p:cxnSp>
              <p:nvCxnSpPr>
                <p:cNvPr id="33" name="Google Shape;1068;p120">
                  <a:extLst>
                    <a:ext uri="{FF2B5EF4-FFF2-40B4-BE49-F238E27FC236}">
                      <a16:creationId xmlns:a16="http://schemas.microsoft.com/office/drawing/2014/main" id="{B0C0E9B2-005A-55CE-6ECD-8C365BADBD30}"/>
                    </a:ext>
                  </a:extLst>
                </p:cNvPr>
                <p:cNvCxnSpPr/>
                <p:nvPr/>
              </p:nvCxnSpPr>
              <p:spPr>
                <a:xfrm>
                  <a:off x="2347868" y="346367"/>
                  <a:ext cx="387337" cy="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grpSp>
              <p:nvGrpSpPr>
                <p:cNvPr id="34" name="Google Shape;1069;p120">
                  <a:extLst>
                    <a:ext uri="{FF2B5EF4-FFF2-40B4-BE49-F238E27FC236}">
                      <a16:creationId xmlns:a16="http://schemas.microsoft.com/office/drawing/2014/main" id="{1EDE3DC5-57B0-F1B6-B53B-26D0644495C9}"/>
                    </a:ext>
                  </a:extLst>
                </p:cNvPr>
                <p:cNvGrpSpPr/>
                <p:nvPr/>
              </p:nvGrpSpPr>
              <p:grpSpPr>
                <a:xfrm>
                  <a:off x="2740139" y="214861"/>
                  <a:ext cx="254538" cy="255619"/>
                  <a:chOff x="0" y="0"/>
                  <a:chExt cx="254536" cy="255617"/>
                </a:xfrm>
              </p:grpSpPr>
              <p:sp>
                <p:nvSpPr>
                  <p:cNvPr id="40" name="Google Shape;1070;p120">
                    <a:extLst>
                      <a:ext uri="{FF2B5EF4-FFF2-40B4-BE49-F238E27FC236}">
                        <a16:creationId xmlns:a16="http://schemas.microsoft.com/office/drawing/2014/main" id="{E038DA6A-924A-8607-4247-24F2F2F0A336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54536" cy="25561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>
                    <a:solidFill>
                      <a:srgbClr val="4F4F4F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32750" tIns="32750" rIns="32750" bIns="3275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500"/>
                      <a:buFont typeface="Avenir"/>
                      <a:buNone/>
                    </a:pPr>
                    <a:endParaRPr sz="1500" b="0" i="0" u="none" strike="noStrike" cap="none">
                      <a:solidFill>
                        <a:srgbClr val="FFFFFF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grpSp>
                <p:nvGrpSpPr>
                  <p:cNvPr id="41" name="Google Shape;1071;p120">
                    <a:extLst>
                      <a:ext uri="{FF2B5EF4-FFF2-40B4-BE49-F238E27FC236}">
                        <a16:creationId xmlns:a16="http://schemas.microsoft.com/office/drawing/2014/main" id="{AEB688A2-DBEC-B4F1-FB21-9FB68FF34EB8}"/>
                      </a:ext>
                    </a:extLst>
                  </p:cNvPr>
                  <p:cNvGrpSpPr/>
                  <p:nvPr/>
                </p:nvGrpSpPr>
                <p:grpSpPr>
                  <a:xfrm>
                    <a:off x="44939" y="56043"/>
                    <a:ext cx="164657" cy="143530"/>
                    <a:chOff x="-4191" y="-4191"/>
                    <a:chExt cx="164655" cy="143528"/>
                  </a:xfrm>
                </p:grpSpPr>
                <p:sp>
                  <p:nvSpPr>
                    <p:cNvPr id="42" name="Google Shape;1072;p120">
                      <a:extLst>
                        <a:ext uri="{FF2B5EF4-FFF2-40B4-BE49-F238E27FC236}">
                          <a16:creationId xmlns:a16="http://schemas.microsoft.com/office/drawing/2014/main" id="{E50D2CB7-85E2-669A-D4AC-E90D471D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97" y="-4191"/>
                      <a:ext cx="81367" cy="728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8" h="21157" extrusionOk="0">
                          <a:moveTo>
                            <a:pt x="131" y="21157"/>
                          </a:moveTo>
                          <a:cubicBezTo>
                            <a:pt x="-1052" y="6602"/>
                            <a:pt x="5754" y="-443"/>
                            <a:pt x="20548" y="22"/>
                          </a:cubicBezTo>
                        </a:path>
                      </a:pathLst>
                    </a:custGeom>
                    <a:noFill/>
                    <a:ln w="254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58925" tIns="29450" rIns="58925" bIns="29450" anchor="t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500"/>
                        <a:buFont typeface="Avenir"/>
                        <a:buNone/>
                      </a:pPr>
                      <a:endParaRPr sz="4500" b="0" i="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p:txBody>
                </p:sp>
                <p:sp>
                  <p:nvSpPr>
                    <p:cNvPr id="43" name="Google Shape;1073;p120">
                      <a:extLst>
                        <a:ext uri="{FF2B5EF4-FFF2-40B4-BE49-F238E27FC236}">
                          <a16:creationId xmlns:a16="http://schemas.microsoft.com/office/drawing/2014/main" id="{74A7F239-6859-CAE5-CCF7-93BA6BC050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191" y="65326"/>
                      <a:ext cx="80886" cy="74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90" h="20000" extrusionOk="0">
                          <a:moveTo>
                            <a:pt x="0" y="19671"/>
                          </a:moveTo>
                          <a:cubicBezTo>
                            <a:pt x="14507" y="21600"/>
                            <a:pt x="21600" y="15043"/>
                            <a:pt x="21279" y="0"/>
                          </a:cubicBezTo>
                        </a:path>
                      </a:pathLst>
                    </a:custGeom>
                    <a:noFill/>
                    <a:ln w="254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58925" tIns="29450" rIns="58925" bIns="29450" anchor="t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500"/>
                        <a:buFont typeface="Avenir"/>
                        <a:buNone/>
                      </a:pPr>
                      <a:endParaRPr sz="4500" b="0" i="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p:txBody>
                </p:sp>
              </p:grpSp>
            </p:grpSp>
            <p:cxnSp>
              <p:nvCxnSpPr>
                <p:cNvPr id="35" name="Google Shape;1074;p120">
                  <a:extLst>
                    <a:ext uri="{FF2B5EF4-FFF2-40B4-BE49-F238E27FC236}">
                      <a16:creationId xmlns:a16="http://schemas.microsoft.com/office/drawing/2014/main" id="{092D3D91-0A44-58D6-8F22-5CF881931B0F}"/>
                    </a:ext>
                  </a:extLst>
                </p:cNvPr>
                <p:cNvCxnSpPr/>
                <p:nvPr/>
              </p:nvCxnSpPr>
              <p:spPr>
                <a:xfrm>
                  <a:off x="2991717" y="346367"/>
                  <a:ext cx="387337" cy="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grpSp>
              <p:nvGrpSpPr>
                <p:cNvPr id="36" name="Google Shape;1075;p120">
                  <a:extLst>
                    <a:ext uri="{FF2B5EF4-FFF2-40B4-BE49-F238E27FC236}">
                      <a16:creationId xmlns:a16="http://schemas.microsoft.com/office/drawing/2014/main" id="{D6A5B302-744A-E3DE-7C3D-CC32E976AEFB}"/>
                    </a:ext>
                  </a:extLst>
                </p:cNvPr>
                <p:cNvGrpSpPr/>
                <p:nvPr/>
              </p:nvGrpSpPr>
              <p:grpSpPr>
                <a:xfrm>
                  <a:off x="2169040" y="225504"/>
                  <a:ext cx="254538" cy="255618"/>
                  <a:chOff x="0" y="0"/>
                  <a:chExt cx="254536" cy="255617"/>
                </a:xfrm>
              </p:grpSpPr>
              <p:sp>
                <p:nvSpPr>
                  <p:cNvPr id="38" name="Google Shape;1076;p120">
                    <a:extLst>
                      <a:ext uri="{FF2B5EF4-FFF2-40B4-BE49-F238E27FC236}">
                        <a16:creationId xmlns:a16="http://schemas.microsoft.com/office/drawing/2014/main" id="{4D10A5FB-2DBE-B13D-5980-D126826A18AB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54536" cy="25561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>
                    <a:solidFill>
                      <a:srgbClr val="4F4F4F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32750" tIns="32750" rIns="32750" bIns="3275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500"/>
                      <a:buFont typeface="Avenir"/>
                      <a:buNone/>
                    </a:pPr>
                    <a:endParaRPr sz="1500" b="0" i="0" u="none" strike="noStrike" cap="none">
                      <a:solidFill>
                        <a:srgbClr val="FFFFFF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pic>
                <p:nvPicPr>
                  <p:cNvPr id="39" name="Google Shape;1077;p120" descr="Image">
                    <a:extLst>
                      <a:ext uri="{FF2B5EF4-FFF2-40B4-BE49-F238E27FC236}">
                        <a16:creationId xmlns:a16="http://schemas.microsoft.com/office/drawing/2014/main" id="{809D8802-FC92-CD19-E19F-78EABD5BF97C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81173" y="75427"/>
                    <a:ext cx="92190" cy="1047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37" name="Google Shape;1078;p120">
                  <a:extLst>
                    <a:ext uri="{FF2B5EF4-FFF2-40B4-BE49-F238E27FC236}">
                      <a16:creationId xmlns:a16="http://schemas.microsoft.com/office/drawing/2014/main" id="{C5A6CE1D-441A-23F3-7D54-9958F9DFE4F6}"/>
                    </a:ext>
                  </a:extLst>
                </p:cNvPr>
                <p:cNvSpPr/>
                <p:nvPr/>
              </p:nvSpPr>
              <p:spPr>
                <a:xfrm rot="1887717">
                  <a:off x="3290305" y="185555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grpSp>
            <p:nvGrpSpPr>
              <p:cNvPr id="10" name="Google Shape;1079;p120">
                <a:extLst>
                  <a:ext uri="{FF2B5EF4-FFF2-40B4-BE49-F238E27FC236}">
                    <a16:creationId xmlns:a16="http://schemas.microsoft.com/office/drawing/2014/main" id="{B0BC0B4C-3455-3084-B4AB-054398D01C58}"/>
                  </a:ext>
                </a:extLst>
              </p:cNvPr>
              <p:cNvGrpSpPr/>
              <p:nvPr/>
            </p:nvGrpSpPr>
            <p:grpSpPr>
              <a:xfrm>
                <a:off x="762357" y="885331"/>
                <a:ext cx="3506368" cy="622391"/>
                <a:chOff x="-1" y="-1"/>
                <a:chExt cx="3506367" cy="622390"/>
              </a:xfrm>
            </p:grpSpPr>
            <p:grpSp>
              <p:nvGrpSpPr>
                <p:cNvPr id="11" name="Google Shape;1080;p120">
                  <a:extLst>
                    <a:ext uri="{FF2B5EF4-FFF2-40B4-BE49-F238E27FC236}">
                      <a16:creationId xmlns:a16="http://schemas.microsoft.com/office/drawing/2014/main" id="{5652F356-C042-1343-7666-DA1D9B45D001}"/>
                    </a:ext>
                  </a:extLst>
                </p:cNvPr>
                <p:cNvGrpSpPr/>
                <p:nvPr/>
              </p:nvGrpSpPr>
              <p:grpSpPr>
                <a:xfrm>
                  <a:off x="-1" y="-1"/>
                  <a:ext cx="2245151" cy="622390"/>
                  <a:chOff x="0" y="-1"/>
                  <a:chExt cx="2245149" cy="622389"/>
                </a:xfrm>
              </p:grpSpPr>
              <p:cxnSp>
                <p:nvCxnSpPr>
                  <p:cNvPr id="23" name="Google Shape;1081;p120">
                    <a:extLst>
                      <a:ext uri="{FF2B5EF4-FFF2-40B4-BE49-F238E27FC236}">
                        <a16:creationId xmlns:a16="http://schemas.microsoft.com/office/drawing/2014/main" id="{EE664AB1-970A-D7FB-55D2-092B82FE6FD5}"/>
                      </a:ext>
                    </a:extLst>
                  </p:cNvPr>
                  <p:cNvCxnSpPr/>
                  <p:nvPr/>
                </p:nvCxnSpPr>
                <p:spPr>
                  <a:xfrm>
                    <a:off x="424623" y="-1"/>
                    <a:ext cx="1820525" cy="378845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" name="Google Shape;1082;p120">
                    <a:extLst>
                      <a:ext uri="{FF2B5EF4-FFF2-40B4-BE49-F238E27FC236}">
                        <a16:creationId xmlns:a16="http://schemas.microsoft.com/office/drawing/2014/main" id="{37E89D4C-F074-7D67-83E5-6E416C64AEE7}"/>
                      </a:ext>
                    </a:extLst>
                  </p:cNvPr>
                  <p:cNvCxnSpPr/>
                  <p:nvPr/>
                </p:nvCxnSpPr>
                <p:spPr>
                  <a:xfrm>
                    <a:off x="176635" y="107855"/>
                    <a:ext cx="2068514" cy="270989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5" name="Google Shape;1083;p120">
                    <a:extLst>
                      <a:ext uri="{FF2B5EF4-FFF2-40B4-BE49-F238E27FC236}">
                        <a16:creationId xmlns:a16="http://schemas.microsoft.com/office/drawing/2014/main" id="{2937F714-5542-C88B-65D6-A12E3C3A5455}"/>
                      </a:ext>
                    </a:extLst>
                  </p:cNvPr>
                  <p:cNvCxnSpPr/>
                  <p:nvPr/>
                </p:nvCxnSpPr>
                <p:spPr>
                  <a:xfrm>
                    <a:off x="0" y="175964"/>
                    <a:ext cx="2245148" cy="202880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6" name="Google Shape;1084;p120">
                    <a:extLst>
                      <a:ext uri="{FF2B5EF4-FFF2-40B4-BE49-F238E27FC236}">
                        <a16:creationId xmlns:a16="http://schemas.microsoft.com/office/drawing/2014/main" id="{ACC558BA-0F98-6F70-5428-A4ED8FF081BD}"/>
                      </a:ext>
                    </a:extLst>
                  </p:cNvPr>
                  <p:cNvCxnSpPr/>
                  <p:nvPr/>
                </p:nvCxnSpPr>
                <p:spPr>
                  <a:xfrm>
                    <a:off x="417853" y="215650"/>
                    <a:ext cx="1827296" cy="163194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7" name="Google Shape;1085;p120">
                    <a:extLst>
                      <a:ext uri="{FF2B5EF4-FFF2-40B4-BE49-F238E27FC236}">
                        <a16:creationId xmlns:a16="http://schemas.microsoft.com/office/drawing/2014/main" id="{1080A2BB-801E-6F01-1711-ACD871AA08FA}"/>
                      </a:ext>
                    </a:extLst>
                  </p:cNvPr>
                  <p:cNvCxnSpPr/>
                  <p:nvPr/>
                </p:nvCxnSpPr>
                <p:spPr>
                  <a:xfrm>
                    <a:off x="223743" y="327780"/>
                    <a:ext cx="2021405" cy="51064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8" name="Google Shape;1086;p120">
                    <a:extLst>
                      <a:ext uri="{FF2B5EF4-FFF2-40B4-BE49-F238E27FC236}">
                        <a16:creationId xmlns:a16="http://schemas.microsoft.com/office/drawing/2014/main" id="{A1ED1CF3-B1FD-80BF-78F4-6065D9315FF0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9858" y="378843"/>
                    <a:ext cx="2225291" cy="43241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9" name="Google Shape;1087;p120">
                    <a:extLst>
                      <a:ext uri="{FF2B5EF4-FFF2-40B4-BE49-F238E27FC236}">
                        <a16:creationId xmlns:a16="http://schemas.microsoft.com/office/drawing/2014/main" id="{A5B4753C-3DE2-2B15-3FDC-5BC5A1085707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429221" y="378843"/>
                    <a:ext cx="1815928" cy="71852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0" name="Google Shape;1088;p120">
                    <a:extLst>
                      <a:ext uri="{FF2B5EF4-FFF2-40B4-BE49-F238E27FC236}">
                        <a16:creationId xmlns:a16="http://schemas.microsoft.com/office/drawing/2014/main" id="{F637B881-5E87-5828-43C1-B1DCFD285D09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263984" y="378843"/>
                    <a:ext cx="1981164" cy="110382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31" name="Google Shape;1089;p120">
                    <a:extLst>
                      <a:ext uri="{FF2B5EF4-FFF2-40B4-BE49-F238E27FC236}">
                        <a16:creationId xmlns:a16="http://schemas.microsoft.com/office/drawing/2014/main" id="{DD483E7F-B7E8-58AA-CB39-8D96BDB8C0FE}"/>
                      </a:ext>
                    </a:extLst>
                  </p:cNvPr>
                  <p:cNvCxnSpPr/>
                  <p:nvPr/>
                </p:nvCxnSpPr>
                <p:spPr>
                  <a:xfrm rot="10800000" flipH="1">
                    <a:off x="19858" y="378843"/>
                    <a:ext cx="2225291" cy="243545"/>
                  </a:xfrm>
                  <a:prstGeom prst="straightConnector1">
                    <a:avLst/>
                  </a:prstGeom>
                  <a:noFill/>
                  <a:ln w="381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</p:cxnSp>
            </p:grpSp>
            <p:cxnSp>
              <p:nvCxnSpPr>
                <p:cNvPr id="12" name="Google Shape;1090;p120">
                  <a:extLst>
                    <a:ext uri="{FF2B5EF4-FFF2-40B4-BE49-F238E27FC236}">
                      <a16:creationId xmlns:a16="http://schemas.microsoft.com/office/drawing/2014/main" id="{6AC06B9D-4177-6C72-B06B-5C3BB7C84898}"/>
                    </a:ext>
                  </a:extLst>
                </p:cNvPr>
                <p:cNvCxnSpPr/>
                <p:nvPr/>
              </p:nvCxnSpPr>
              <p:spPr>
                <a:xfrm>
                  <a:off x="2347868" y="346367"/>
                  <a:ext cx="387337" cy="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grpSp>
              <p:nvGrpSpPr>
                <p:cNvPr id="13" name="Google Shape;1091;p120">
                  <a:extLst>
                    <a:ext uri="{FF2B5EF4-FFF2-40B4-BE49-F238E27FC236}">
                      <a16:creationId xmlns:a16="http://schemas.microsoft.com/office/drawing/2014/main" id="{AD596BA4-8ED7-1609-5377-BE67FED97C8B}"/>
                    </a:ext>
                  </a:extLst>
                </p:cNvPr>
                <p:cNvGrpSpPr/>
                <p:nvPr/>
              </p:nvGrpSpPr>
              <p:grpSpPr>
                <a:xfrm>
                  <a:off x="2740139" y="214861"/>
                  <a:ext cx="254538" cy="255619"/>
                  <a:chOff x="0" y="0"/>
                  <a:chExt cx="254536" cy="255617"/>
                </a:xfrm>
              </p:grpSpPr>
              <p:sp>
                <p:nvSpPr>
                  <p:cNvPr id="19" name="Google Shape;1092;p120">
                    <a:extLst>
                      <a:ext uri="{FF2B5EF4-FFF2-40B4-BE49-F238E27FC236}">
                        <a16:creationId xmlns:a16="http://schemas.microsoft.com/office/drawing/2014/main" id="{08E43464-60F7-E0BB-3AF0-A8A5BFF526D0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54536" cy="25561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>
                    <a:solidFill>
                      <a:srgbClr val="4F4F4F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32750" tIns="32750" rIns="32750" bIns="3275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500"/>
                      <a:buFont typeface="Avenir"/>
                      <a:buNone/>
                    </a:pPr>
                    <a:endParaRPr sz="1500" b="0" i="0" u="none" strike="noStrike" cap="none">
                      <a:solidFill>
                        <a:srgbClr val="FFFFFF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grpSp>
                <p:nvGrpSpPr>
                  <p:cNvPr id="20" name="Google Shape;1093;p120">
                    <a:extLst>
                      <a:ext uri="{FF2B5EF4-FFF2-40B4-BE49-F238E27FC236}">
                        <a16:creationId xmlns:a16="http://schemas.microsoft.com/office/drawing/2014/main" id="{AC916816-3D36-EB21-FBC0-A503E0343676}"/>
                      </a:ext>
                    </a:extLst>
                  </p:cNvPr>
                  <p:cNvGrpSpPr/>
                  <p:nvPr/>
                </p:nvGrpSpPr>
                <p:grpSpPr>
                  <a:xfrm>
                    <a:off x="44939" y="56043"/>
                    <a:ext cx="164657" cy="143530"/>
                    <a:chOff x="-4191" y="-4191"/>
                    <a:chExt cx="164655" cy="143528"/>
                  </a:xfrm>
                </p:grpSpPr>
                <p:sp>
                  <p:nvSpPr>
                    <p:cNvPr id="21" name="Google Shape;1094;p120">
                      <a:extLst>
                        <a:ext uri="{FF2B5EF4-FFF2-40B4-BE49-F238E27FC236}">
                          <a16:creationId xmlns:a16="http://schemas.microsoft.com/office/drawing/2014/main" id="{B47397FB-DE4E-B44F-AB7D-604D0C3E86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097" y="-4191"/>
                      <a:ext cx="81367" cy="728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548" h="21157" extrusionOk="0">
                          <a:moveTo>
                            <a:pt x="131" y="21157"/>
                          </a:moveTo>
                          <a:cubicBezTo>
                            <a:pt x="-1052" y="6602"/>
                            <a:pt x="5754" y="-443"/>
                            <a:pt x="20548" y="22"/>
                          </a:cubicBezTo>
                        </a:path>
                      </a:pathLst>
                    </a:custGeom>
                    <a:noFill/>
                    <a:ln w="254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58925" tIns="29450" rIns="58925" bIns="29450" anchor="t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500"/>
                        <a:buFont typeface="Avenir"/>
                        <a:buNone/>
                      </a:pPr>
                      <a:endParaRPr sz="4500" b="0" i="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p:txBody>
                </p:sp>
                <p:sp>
                  <p:nvSpPr>
                    <p:cNvPr id="22" name="Google Shape;1095;p120">
                      <a:extLst>
                        <a:ext uri="{FF2B5EF4-FFF2-40B4-BE49-F238E27FC236}">
                          <a16:creationId xmlns:a16="http://schemas.microsoft.com/office/drawing/2014/main" id="{03B3B4C2-65AD-CDD6-83D8-E0EE3CD1A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4191" y="65326"/>
                      <a:ext cx="80886" cy="74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290" h="20000" extrusionOk="0">
                          <a:moveTo>
                            <a:pt x="0" y="19671"/>
                          </a:moveTo>
                          <a:cubicBezTo>
                            <a:pt x="14507" y="21600"/>
                            <a:pt x="21600" y="15043"/>
                            <a:pt x="21279" y="0"/>
                          </a:cubicBezTo>
                        </a:path>
                      </a:pathLst>
                    </a:custGeom>
                    <a:noFill/>
                    <a:ln w="254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58925" tIns="29450" rIns="58925" bIns="29450" anchor="t" anchorCtr="0">
                      <a:noAutofit/>
                    </a:bodyPr>
                    <a:lstStyle>
                      <a:def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defPPr>
                      <a:lvl1pPr marR="0" lvl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1pPr>
                      <a:lvl2pPr marR="0" lvl="1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2pPr>
                      <a:lvl3pPr marR="0" lvl="2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3pPr>
                      <a:lvl4pPr marR="0" lvl="3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4pPr>
                      <a:lvl5pPr marR="0" lvl="4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5pPr>
                      <a:lvl6pPr marR="0" lvl="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6pPr>
                      <a:lvl7pPr marR="0" lvl="6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7pPr>
                      <a:lvl8pPr marR="0" lvl="7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8pPr>
                      <a:lvl9pPr marR="0" lvl="8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500"/>
                        <a:buFont typeface="Avenir"/>
                        <a:buNone/>
                      </a:pPr>
                      <a:endParaRPr sz="4500" b="0" i="0" u="none" strike="noStrike" cap="none">
                        <a:solidFill>
                          <a:srgbClr val="00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p:txBody>
                </p:sp>
              </p:grpSp>
            </p:grpSp>
            <p:cxnSp>
              <p:nvCxnSpPr>
                <p:cNvPr id="14" name="Google Shape;1096;p120">
                  <a:extLst>
                    <a:ext uri="{FF2B5EF4-FFF2-40B4-BE49-F238E27FC236}">
                      <a16:creationId xmlns:a16="http://schemas.microsoft.com/office/drawing/2014/main" id="{8B488376-51B4-4C8B-C309-7CD583011902}"/>
                    </a:ext>
                  </a:extLst>
                </p:cNvPr>
                <p:cNvCxnSpPr/>
                <p:nvPr/>
              </p:nvCxnSpPr>
              <p:spPr>
                <a:xfrm>
                  <a:off x="2991717" y="346367"/>
                  <a:ext cx="387337" cy="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000000"/>
                  </a:solidFill>
                  <a:prstDash val="solid"/>
                  <a:miter lim="400000"/>
                  <a:headEnd type="none" w="sm" len="sm"/>
                  <a:tailEnd type="none" w="sm" len="sm"/>
                </a:ln>
              </p:spPr>
            </p:cxnSp>
            <p:grpSp>
              <p:nvGrpSpPr>
                <p:cNvPr id="15" name="Google Shape;1097;p120">
                  <a:extLst>
                    <a:ext uri="{FF2B5EF4-FFF2-40B4-BE49-F238E27FC236}">
                      <a16:creationId xmlns:a16="http://schemas.microsoft.com/office/drawing/2014/main" id="{5BDD5595-C33D-72D2-DAEB-96B01C696701}"/>
                    </a:ext>
                  </a:extLst>
                </p:cNvPr>
                <p:cNvGrpSpPr/>
                <p:nvPr/>
              </p:nvGrpSpPr>
              <p:grpSpPr>
                <a:xfrm>
                  <a:off x="2169040" y="225504"/>
                  <a:ext cx="254538" cy="255618"/>
                  <a:chOff x="0" y="0"/>
                  <a:chExt cx="254536" cy="255617"/>
                </a:xfrm>
              </p:grpSpPr>
              <p:sp>
                <p:nvSpPr>
                  <p:cNvPr id="17" name="Google Shape;1098;p120">
                    <a:extLst>
                      <a:ext uri="{FF2B5EF4-FFF2-40B4-BE49-F238E27FC236}">
                        <a16:creationId xmlns:a16="http://schemas.microsoft.com/office/drawing/2014/main" id="{F7D7B3EC-F2EF-0C5F-8A3C-1B0A00222C8A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54536" cy="255617"/>
                  </a:xfrm>
                  <a:prstGeom prst="ellipse">
                    <a:avLst/>
                  </a:prstGeom>
                  <a:solidFill>
                    <a:srgbClr val="FFFFFF"/>
                  </a:solidFill>
                  <a:ln w="25400" cap="flat" cmpd="sng">
                    <a:solidFill>
                      <a:srgbClr val="4F4F4F"/>
                    </a:solidFill>
                    <a:prstDash val="solid"/>
                    <a:miter lim="400000"/>
                    <a:headEnd type="none" w="sm" len="sm"/>
                    <a:tailEnd type="none" w="sm" len="sm"/>
                  </a:ln>
                </p:spPr>
                <p:txBody>
                  <a:bodyPr spcFirstLastPara="1" wrap="square" lIns="32750" tIns="32750" rIns="32750" bIns="32750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500"/>
                      <a:buFont typeface="Avenir"/>
                      <a:buNone/>
                    </a:pPr>
                    <a:endParaRPr sz="1500" b="0" i="0" u="none" strike="noStrike" cap="none">
                      <a:solidFill>
                        <a:srgbClr val="FFFFFF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pic>
                <p:nvPicPr>
                  <p:cNvPr id="18" name="Google Shape;1099;p120" descr="Image">
                    <a:extLst>
                      <a:ext uri="{FF2B5EF4-FFF2-40B4-BE49-F238E27FC236}">
                        <a16:creationId xmlns:a16="http://schemas.microsoft.com/office/drawing/2014/main" id="{530D9E47-B53A-6DD3-9E4F-4564DF445AB7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/>
                  <a:stretch/>
                </p:blipFill>
                <p:spPr>
                  <a:xfrm>
                    <a:off x="81173" y="75427"/>
                    <a:ext cx="92190" cy="1047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16" name="Google Shape;1100;p120">
                  <a:extLst>
                    <a:ext uri="{FF2B5EF4-FFF2-40B4-BE49-F238E27FC236}">
                      <a16:creationId xmlns:a16="http://schemas.microsoft.com/office/drawing/2014/main" id="{13C65C82-9D5A-FA61-1812-90C0076AECF7}"/>
                    </a:ext>
                  </a:extLst>
                </p:cNvPr>
                <p:cNvSpPr/>
                <p:nvPr/>
              </p:nvSpPr>
              <p:spPr>
                <a:xfrm rot="1887717">
                  <a:off x="3290305" y="185555"/>
                  <a:ext cx="216061" cy="3216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10800"/>
                      </a:moveTo>
                      <a:lnTo>
                        <a:pt x="10800" y="21600"/>
                      </a:lnTo>
                      <a:lnTo>
                        <a:pt x="21600" y="10800"/>
                      </a:lnTo>
                      <a:lnTo>
                        <a:pt x="10800" y="0"/>
                      </a:lnTo>
                      <a:close/>
                    </a:path>
                  </a:pathLst>
                </a:custGeom>
                <a:solidFill>
                  <a:srgbClr val="1E3C6E"/>
                </a:solidFill>
                <a:ln>
                  <a:noFill/>
                </a:ln>
              </p:spPr>
              <p:txBody>
                <a:bodyPr spcFirstLastPara="1" wrap="square" lIns="32750" tIns="32750" rIns="32750" bIns="3275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500"/>
                    <a:buFont typeface="Avenir"/>
                    <a:buNone/>
                  </a:pPr>
                  <a:endParaRPr sz="1500" b="0" i="0" u="none" strike="noStrike" cap="none">
                    <a:solidFill>
                      <a:srgbClr val="FFFFFF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</p:grpSp>
        <p:sp>
          <p:nvSpPr>
            <p:cNvPr id="7" name="Google Shape;1101;p120">
              <a:extLst>
                <a:ext uri="{FF2B5EF4-FFF2-40B4-BE49-F238E27FC236}">
                  <a16:creationId xmlns:a16="http://schemas.microsoft.com/office/drawing/2014/main" id="{A5F0268D-BF1D-3C25-9BDB-34E3A70996A9}"/>
                </a:ext>
              </a:extLst>
            </p:cNvPr>
            <p:cNvSpPr txBox="1"/>
            <p:nvPr/>
          </p:nvSpPr>
          <p:spPr>
            <a:xfrm>
              <a:off x="1113611" y="663"/>
              <a:ext cx="2349112" cy="444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2750" tIns="32750" rIns="32750" bIns="3275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venir"/>
                <a:buNone/>
              </a:pPr>
              <a:r>
                <a:rPr lang="en" sz="13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(same weights)</a:t>
              </a:r>
              <a:endParaRPr sz="900"/>
            </a:p>
          </p:txBody>
        </p:sp>
      </p:grpSp>
      <p:pic>
        <p:nvPicPr>
          <p:cNvPr id="2050" name="Picture 2" descr="Manifolds: A Gentle Introduction | Bounded Rationality">
            <a:extLst>
              <a:ext uri="{FF2B5EF4-FFF2-40B4-BE49-F238E27FC236}">
                <a16:creationId xmlns:a16="http://schemas.microsoft.com/office/drawing/2014/main" id="{004C44D6-3ABF-4BBD-90C2-9C3BFB0C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38"/>
          <a:stretch/>
        </p:blipFill>
        <p:spPr bwMode="auto">
          <a:xfrm>
            <a:off x="3740658" y="3928655"/>
            <a:ext cx="4324350" cy="142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29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56496-E963-3F56-4184-768A27450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Manifolds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282E3-ED8B-6751-D5CB-6AC7693840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7981" y="1447800"/>
                <a:ext cx="10512862" cy="50450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k-manifold is a topological space M such that for each point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there is a local neighborhood (open set)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and there is a homeomorphism (isomorphism of topological spaces)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. 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each part of M looks locally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definition does not allow a boundary, but one can define manifold with boundary as well.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282E3-ED8B-6751-D5CB-6AC769384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981" y="1447800"/>
                <a:ext cx="10512862" cy="5045074"/>
              </a:xfrm>
              <a:blipFill>
                <a:blip r:embed="rId4"/>
                <a:stretch>
                  <a:fillRect l="-1043" t="-2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B2E54CA-7153-1B37-B022-A40BBEEC2B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52"/>
          <a:stretch/>
        </p:blipFill>
        <p:spPr>
          <a:xfrm>
            <a:off x="3951269" y="2590800"/>
            <a:ext cx="4914900" cy="215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C8FA-B303-A908-BE94-02B71242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Differentiable Manifolds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2744B-9CEB-25D6-289C-6B4C474AB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211" y="1524000"/>
            <a:ext cx="5471697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1E139F-D772-9A4B-D32D-9F0CC4A205C6}"/>
                  </a:ext>
                </a:extLst>
              </p:cNvPr>
              <p:cNvSpPr txBox="1"/>
              <p:nvPr/>
            </p:nvSpPr>
            <p:spPr>
              <a:xfrm>
                <a:off x="150812" y="6073256"/>
                <a:ext cx="11654056" cy="953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maps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α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are called transition maps.  If these are infinitely differentiable (smooth) then the charts can be interpreted as diffeomorphisms and so we have a geometric structure on M and can differentiate functions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1E139F-D772-9A4B-D32D-9F0CC4A20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2" y="6073256"/>
                <a:ext cx="11654056" cy="953018"/>
              </a:xfrm>
              <a:prstGeom prst="rect">
                <a:avLst/>
              </a:prstGeom>
              <a:blipFill>
                <a:blip r:embed="rId3"/>
                <a:stretch>
                  <a:fillRect l="-471" t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30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905FA6-D696-EB96-6CD6-F15907DEEBAC}"/>
              </a:ext>
            </a:extLst>
          </p:cNvPr>
          <p:cNvSpPr txBox="1"/>
          <p:nvPr/>
        </p:nvSpPr>
        <p:spPr>
          <a:xfrm>
            <a:off x="3351212" y="1981200"/>
            <a:ext cx="3276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0</a:t>
            </a:r>
            <a:r>
              <a:rPr lang="en-US" dirty="0"/>
              <a:t>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1A833-0D41-0703-90F7-9E22403EDD6E}"/>
              </a:ext>
            </a:extLst>
          </p:cNvPr>
          <p:cNvSpPr txBox="1"/>
          <p:nvPr/>
        </p:nvSpPr>
        <p:spPr>
          <a:xfrm>
            <a:off x="3198812" y="4114800"/>
            <a:ext cx="121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1-Manifold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536ED-E560-5EA8-F830-F39A09AACDB4}"/>
                  </a:ext>
                </a:extLst>
              </p:cNvPr>
              <p:cNvSpPr txBox="1"/>
              <p:nvPr/>
            </p:nvSpPr>
            <p:spPr>
              <a:xfrm>
                <a:off x="6376540" y="1995182"/>
                <a:ext cx="1510350" cy="184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96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5536ED-E560-5EA8-F830-F39A09AAC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540" y="1995182"/>
                <a:ext cx="1510350" cy="1846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016DE15-5693-7382-9911-D81B5C96B3E4}"/>
              </a:ext>
            </a:extLst>
          </p:cNvPr>
          <p:cNvSpPr txBox="1"/>
          <p:nvPr/>
        </p:nvSpPr>
        <p:spPr>
          <a:xfrm>
            <a:off x="6241119" y="4132823"/>
            <a:ext cx="17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a 1-Manifold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6F35CAF-E74A-9C74-88E6-63D3D6BE4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</p:spPr>
        <p:txBody>
          <a:bodyPr/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09408CB-F136-B0C2-E8F1-32C60CE618CD}"/>
              </a:ext>
            </a:extLst>
          </p:cNvPr>
          <p:cNvSpPr/>
          <p:nvPr/>
        </p:nvSpPr>
        <p:spPr>
          <a:xfrm>
            <a:off x="1217612" y="4225328"/>
            <a:ext cx="990600" cy="1066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0FC793-0354-0C49-7CCA-0B540F5DB4BB}"/>
              </a:ext>
            </a:extLst>
          </p:cNvPr>
          <p:cNvSpPr/>
          <p:nvPr/>
        </p:nvSpPr>
        <p:spPr>
          <a:xfrm>
            <a:off x="684212" y="2178726"/>
            <a:ext cx="2057400" cy="1447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159D19-D8AB-13BC-0CAB-F9E261877551}"/>
              </a:ext>
            </a:extLst>
          </p:cNvPr>
          <p:cNvCxnSpPr/>
          <p:nvPr/>
        </p:nvCxnSpPr>
        <p:spPr>
          <a:xfrm>
            <a:off x="9705073" y="2918511"/>
            <a:ext cx="1645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A5228C18-939B-52FB-3FD4-16ADF6E389F5}"/>
              </a:ext>
            </a:extLst>
          </p:cNvPr>
          <p:cNvSpPr/>
          <p:nvPr/>
        </p:nvSpPr>
        <p:spPr>
          <a:xfrm>
            <a:off x="1195654" y="5890930"/>
            <a:ext cx="990600" cy="5665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F1B5F0-8553-2C45-8940-D5CA1F8AB8B5}"/>
              </a:ext>
            </a:extLst>
          </p:cNvPr>
          <p:cNvSpPr txBox="1"/>
          <p:nvPr/>
        </p:nvSpPr>
        <p:spPr>
          <a:xfrm>
            <a:off x="9205576" y="4114563"/>
            <a:ext cx="26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1-Manifold with boundary</a:t>
            </a:r>
          </a:p>
        </p:txBody>
      </p:sp>
    </p:spTree>
    <p:extLst>
      <p:ext uri="{BB962C8B-B14F-4D97-AF65-F5344CB8AC3E}">
        <p14:creationId xmlns:p14="http://schemas.microsoft.com/office/powerpoint/2010/main" val="289927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dcmitype/"/>
    <ds:schemaRef ds:uri="4873beb7-5857-4685-be1f-d57550cc96cc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14469</TotalTime>
  <Words>1262</Words>
  <Application>Microsoft Office PowerPoint</Application>
  <PresentationFormat>Custom</PresentationFormat>
  <Paragraphs>140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Avenir</vt:lpstr>
      <vt:lpstr>Calibri</vt:lpstr>
      <vt:lpstr>Calibri Light</vt:lpstr>
      <vt:lpstr>Cambria Math</vt:lpstr>
      <vt:lpstr>Office Theme</vt:lpstr>
      <vt:lpstr>CS 7180: Geometric Deep Learning</vt:lpstr>
      <vt:lpstr>Mathematical Background</vt:lpstr>
      <vt:lpstr>Gauge-Equivariant Neural Networks</vt:lpstr>
      <vt:lpstr>Gauge-Equivariant Neural Networks</vt:lpstr>
      <vt:lpstr>Main Idea: Global to Local</vt:lpstr>
      <vt:lpstr>Weight-sharing on manifolds is hard</vt:lpstr>
      <vt:lpstr>Manifolds</vt:lpstr>
      <vt:lpstr>Differentiable Manifolds</vt:lpstr>
      <vt:lpstr>Examples</vt:lpstr>
      <vt:lpstr>Atlases and Charts</vt:lpstr>
      <vt:lpstr>Coordinate Independence</vt:lpstr>
      <vt:lpstr>Tangent Bundle / Vector Bundle</vt:lpstr>
      <vt:lpstr>Tangent Vectors</vt:lpstr>
      <vt:lpstr>Vector Field on Manifold</vt:lpstr>
      <vt:lpstr>Riemannian Manifold</vt:lpstr>
      <vt:lpstr>Geodesics</vt:lpstr>
      <vt:lpstr>Parallel Transport</vt:lpstr>
      <vt:lpstr>Cannot give consistent coordinates under parallel transport</vt:lpstr>
      <vt:lpstr>How to attain Coordinate independence </vt:lpstr>
      <vt:lpstr>Gauge Transform</vt:lpstr>
      <vt:lpstr>Gauge Transform between choices of local frames</vt:lpstr>
      <vt:lpstr>Topology, Orientability, and Orthogonality Influence the Gauge Group</vt:lpstr>
      <vt:lpstr>Gauge Groups</vt:lpstr>
      <vt:lpstr>How to be gauge equivariant?</vt:lpstr>
      <vt:lpstr>Different types of fields </vt:lpstr>
      <vt:lpstr>Abstract Version of Gauge Equivariant Operation</vt:lpstr>
      <vt:lpstr>Gauge Equivariance Commutative Diagram</vt:lpstr>
      <vt:lpstr>Gauge Equivariant Mesh CNNs</vt:lpstr>
      <vt:lpstr>2-Manifolds as Meshes</vt:lpstr>
      <vt:lpstr>Simplify Choice of Local Frame</vt:lpstr>
      <vt:lpstr>Parallel Transport on a Mesh</vt:lpstr>
      <vt:lpstr>Graph Conv to Gauge-Equivariant Conv</vt:lpstr>
      <vt:lpstr>We already know how to make convolutions SO(2)-equivariant!</vt:lpstr>
      <vt:lpstr>Gauge Equivariance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7180: Topics in AI</dc:title>
  <dc:creator>Angela Lou</dc:creator>
  <cp:lastModifiedBy>Robin Walters</cp:lastModifiedBy>
  <cp:revision>19</cp:revision>
  <dcterms:created xsi:type="dcterms:W3CDTF">2023-01-06T03:39:33Z</dcterms:created>
  <dcterms:modified xsi:type="dcterms:W3CDTF">2023-04-03T16:18:13Z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